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8288000" cy="10285413"/>
  <p:notesSz cx="6858000" cy="9144000"/>
  <p:defaultTextStyle>
    <a:defPPr>
      <a:defRPr lang="tr-TR"/>
    </a:defPPr>
    <a:lvl1pPr marL="0" algn="l" defTabSz="13715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754" algn="l" defTabSz="13715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509" algn="l" defTabSz="13715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263" algn="l" defTabSz="13715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017" algn="l" defTabSz="13715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8771" algn="l" defTabSz="13715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526" algn="l" defTabSz="13715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280" algn="l" defTabSz="13715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034" algn="l" defTabSz="13715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44"/>
    <p:restoredTop sz="95470"/>
  </p:normalViewPr>
  <p:slideViewPr>
    <p:cSldViewPr snapToGrid="0" snapToObjects="1">
      <p:cViewPr varScale="1">
        <p:scale>
          <a:sx n="77" d="100"/>
          <a:sy n="77" d="100"/>
        </p:scale>
        <p:origin x="24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F212417-DA2A-CC4B-A917-E97B7573B4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3285"/>
            <a:ext cx="13716000" cy="3580847"/>
          </a:xfrm>
        </p:spPr>
        <p:txBody>
          <a:bodyPr anchor="b"/>
          <a:lstStyle>
            <a:lvl1pPr algn="ctr">
              <a:defRPr sz="8999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DAE0961-5F79-1641-8EE2-7D3926FC8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2223"/>
            <a:ext cx="13716000" cy="2483260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709" indent="0" algn="ctr">
              <a:buNone/>
              <a:defRPr sz="3000"/>
            </a:lvl2pPr>
            <a:lvl3pPr marL="1371417" indent="0" algn="ctr">
              <a:buNone/>
              <a:defRPr sz="2700"/>
            </a:lvl3pPr>
            <a:lvl4pPr marL="2057126" indent="0" algn="ctr">
              <a:buNone/>
              <a:defRPr sz="2400"/>
            </a:lvl4pPr>
            <a:lvl5pPr marL="2742834" indent="0" algn="ctr">
              <a:buNone/>
              <a:defRPr sz="2400"/>
            </a:lvl5pPr>
            <a:lvl6pPr marL="3428543" indent="0" algn="ctr">
              <a:buNone/>
              <a:defRPr sz="2400"/>
            </a:lvl6pPr>
            <a:lvl7pPr marL="4114251" indent="0" algn="ctr">
              <a:buNone/>
              <a:defRPr sz="2400"/>
            </a:lvl7pPr>
            <a:lvl8pPr marL="4799960" indent="0" algn="ctr">
              <a:buNone/>
              <a:defRPr sz="2400"/>
            </a:lvl8pPr>
            <a:lvl9pPr marL="5485668" indent="0" algn="ctr">
              <a:buNone/>
              <a:defRPr sz="24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993CF66-06EA-6E42-A756-D698F37FB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1106-CB83-0742-9501-2CA4F7FB5AC4}" type="datetimeFigureOut">
              <a:rPr lang="tr-TR" smtClean="0"/>
              <a:t>15.10.2021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31AE5B7-4C3A-654E-A8CD-4BE61A5B9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189E1B9-166E-E241-9EF9-E6333660B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B768-94CB-124A-ADA3-DE1515F765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5991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7FA2262-B9EB-174A-BD8B-8F84AA1E9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646D04A-1999-CD49-8D6E-34FFF0CE7F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361199A-A684-204F-BFE2-BDA7E1A35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1106-CB83-0742-9501-2CA4F7FB5AC4}" type="datetimeFigureOut">
              <a:rPr lang="tr-TR" smtClean="0"/>
              <a:t>15.10.2021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53B8CD1-D41C-E54F-8DC8-2B686D40B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A0D1F19-60F8-DE4B-A1B6-28ED7B4C5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B768-94CB-124A-ADA3-DE1515F765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686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D5F5A82-FCAA-B740-A11D-3CF6EE1E31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3087350" y="547603"/>
            <a:ext cx="3943350" cy="8716412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2741955-CE6D-FB4F-BE5E-436F6E8489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547603"/>
            <a:ext cx="11601450" cy="8716412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EF2EE7F-50DD-0240-ADE4-75BEC6B24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1106-CB83-0742-9501-2CA4F7FB5AC4}" type="datetimeFigureOut">
              <a:rPr lang="tr-TR" smtClean="0"/>
              <a:t>15.10.2021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23ECF2-D3ED-D247-9250-135D3F767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7ACA403-1598-4846-807C-B911C3152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B768-94CB-124A-ADA3-DE1515F765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3473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DE0A080-A7F2-F34A-A3C7-F1852C930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776EA6E-72C9-6E45-96CE-954CFEA07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2185B96-B244-1448-B1C0-B6EEC39B4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1106-CB83-0742-9501-2CA4F7FB5AC4}" type="datetimeFigureOut">
              <a:rPr lang="tr-TR" smtClean="0"/>
              <a:t>15.10.2021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0AF8F41-51DE-4D4A-8048-6753A5F9D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C7660CE-86D9-4548-9C5B-9A5846DEF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B768-94CB-124A-ADA3-DE1515F765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954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B32411A-3140-E248-BFB0-96D76C59B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4212"/>
            <a:ext cx="15773400" cy="4278445"/>
          </a:xfrm>
        </p:spPr>
        <p:txBody>
          <a:bodyPr anchor="b"/>
          <a:lstStyle>
            <a:lvl1pPr>
              <a:defRPr sz="8999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4EC0772-4206-BF40-8208-0483EBAC6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3133"/>
            <a:ext cx="15773400" cy="2249933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70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17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2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283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854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25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7999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566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63D6116-B46F-9E49-8000-06DDE078C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1106-CB83-0742-9501-2CA4F7FB5AC4}" type="datetimeFigureOut">
              <a:rPr lang="tr-TR" smtClean="0"/>
              <a:t>15.10.2021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313FE81-82CD-F746-B9C5-8198954B1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6F6AE09-CDAB-374D-BF81-5490A5AF1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B768-94CB-124A-ADA3-DE1515F765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212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8966E06-9145-1C47-87E9-DF4F79BA8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EA8CBBE-51F8-1D46-A1D0-0809F461A3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015"/>
            <a:ext cx="7772400" cy="6526000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9DE7768-9148-EC42-8B1B-4A4FFE8C3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58300" y="2738015"/>
            <a:ext cx="7772400" cy="6526000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661D685-278E-6545-93F3-4DD3E93A0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1106-CB83-0742-9501-2CA4F7FB5AC4}" type="datetimeFigureOut">
              <a:rPr lang="tr-TR" smtClean="0"/>
              <a:t>15.10.2021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7E1AAFB-656E-5145-831E-229DAB086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D24295D-85DF-C747-86A8-C2B8AA315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B768-94CB-124A-ADA3-DE1515F765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637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AAD8C95-A55A-DA42-8222-4A2D4002F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2" y="547604"/>
            <a:ext cx="15773400" cy="198803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3F1F9A1-5FF7-B34F-9BE5-897E633F7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9683" y="2521356"/>
            <a:ext cx="7736681" cy="123567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709" indent="0">
              <a:buNone/>
              <a:defRPr sz="3000" b="1"/>
            </a:lvl2pPr>
            <a:lvl3pPr marL="1371417" indent="0">
              <a:buNone/>
              <a:defRPr sz="2700" b="1"/>
            </a:lvl3pPr>
            <a:lvl4pPr marL="2057126" indent="0">
              <a:buNone/>
              <a:defRPr sz="2400" b="1"/>
            </a:lvl4pPr>
            <a:lvl5pPr marL="2742834" indent="0">
              <a:buNone/>
              <a:defRPr sz="2400" b="1"/>
            </a:lvl5pPr>
            <a:lvl6pPr marL="3428543" indent="0">
              <a:buNone/>
              <a:defRPr sz="2400" b="1"/>
            </a:lvl6pPr>
            <a:lvl7pPr marL="4114251" indent="0">
              <a:buNone/>
              <a:defRPr sz="2400" b="1"/>
            </a:lvl7pPr>
            <a:lvl8pPr marL="4799960" indent="0">
              <a:buNone/>
              <a:defRPr sz="2400" b="1"/>
            </a:lvl8pPr>
            <a:lvl9pPr marL="5485668" indent="0">
              <a:buNone/>
              <a:defRPr sz="24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E15411A-6BDA-6047-8D53-50B60DF1D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9683" y="3757033"/>
            <a:ext cx="7736681" cy="5526029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BFDAC65-31F5-B549-A3B4-E362ECB88D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1356"/>
            <a:ext cx="7774782" cy="123567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709" indent="0">
              <a:buNone/>
              <a:defRPr sz="3000" b="1"/>
            </a:lvl2pPr>
            <a:lvl3pPr marL="1371417" indent="0">
              <a:buNone/>
              <a:defRPr sz="2700" b="1"/>
            </a:lvl3pPr>
            <a:lvl4pPr marL="2057126" indent="0">
              <a:buNone/>
              <a:defRPr sz="2400" b="1"/>
            </a:lvl4pPr>
            <a:lvl5pPr marL="2742834" indent="0">
              <a:buNone/>
              <a:defRPr sz="2400" b="1"/>
            </a:lvl5pPr>
            <a:lvl6pPr marL="3428543" indent="0">
              <a:buNone/>
              <a:defRPr sz="2400" b="1"/>
            </a:lvl6pPr>
            <a:lvl7pPr marL="4114251" indent="0">
              <a:buNone/>
              <a:defRPr sz="2400" b="1"/>
            </a:lvl7pPr>
            <a:lvl8pPr marL="4799960" indent="0">
              <a:buNone/>
              <a:defRPr sz="2400" b="1"/>
            </a:lvl8pPr>
            <a:lvl9pPr marL="5485668" indent="0">
              <a:buNone/>
              <a:defRPr sz="24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926B0B9-F6BC-C54B-A0CE-AF907FA55E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7033"/>
            <a:ext cx="7774782" cy="5526029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DDE6022-C568-D944-B429-6B51E4FFD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1106-CB83-0742-9501-2CA4F7FB5AC4}" type="datetimeFigureOut">
              <a:rPr lang="tr-TR" smtClean="0"/>
              <a:t>15.10.2021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95276ADC-97F0-F44F-A289-840E32B2E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C17F8C8-5987-B244-B635-263D0ABF8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B768-94CB-124A-ADA3-DE1515F765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736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224BCA0-5152-4943-A785-1CF011231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87FE36C-B2CF-4B4D-8490-F6593CB94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1106-CB83-0742-9501-2CA4F7FB5AC4}" type="datetimeFigureOut">
              <a:rPr lang="tr-TR" smtClean="0"/>
              <a:t>15.10.2021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9814CE7-3D09-FB4F-8AA8-0C2E1E4B1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C5B6CA1-417D-484F-8F99-547975355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B768-94CB-124A-ADA3-DE1515F765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349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EBEA740-27E0-1D4D-871F-4AEE6D37C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1106-CB83-0742-9501-2CA4F7FB5AC4}" type="datetimeFigureOut">
              <a:rPr lang="tr-TR" smtClean="0"/>
              <a:t>15.10.2021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F772DBD-8941-6D42-B434-6337E65A4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5EE19E0-97CB-7F4A-AADC-9301317E7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B768-94CB-124A-ADA3-DE1515F765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8607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76C31D9-CF21-3044-AC2B-D89336063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3" y="685694"/>
            <a:ext cx="5898356" cy="2399930"/>
          </a:xfrm>
        </p:spPr>
        <p:txBody>
          <a:bodyPr anchor="b"/>
          <a:lstStyle>
            <a:lvl1pPr>
              <a:defRPr sz="4799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C4AE27-6BC2-014C-91C3-A8964BB8E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4782" y="1480910"/>
            <a:ext cx="9258300" cy="7309310"/>
          </a:xfrm>
        </p:spPr>
        <p:txBody>
          <a:bodyPr/>
          <a:lstStyle>
            <a:lvl1pPr>
              <a:defRPr sz="4799"/>
            </a:lvl1pPr>
            <a:lvl2pPr>
              <a:defRPr sz="4199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33F65C7-669D-7F48-AEE7-329B74F70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3" y="3085624"/>
            <a:ext cx="5898356" cy="5716500"/>
          </a:xfrm>
        </p:spPr>
        <p:txBody>
          <a:bodyPr/>
          <a:lstStyle>
            <a:lvl1pPr marL="0" indent="0">
              <a:buNone/>
              <a:defRPr sz="2400"/>
            </a:lvl1pPr>
            <a:lvl2pPr marL="685709" indent="0">
              <a:buNone/>
              <a:defRPr sz="2100"/>
            </a:lvl2pPr>
            <a:lvl3pPr marL="1371417" indent="0">
              <a:buNone/>
              <a:defRPr sz="1800"/>
            </a:lvl3pPr>
            <a:lvl4pPr marL="2057126" indent="0">
              <a:buNone/>
              <a:defRPr sz="1500"/>
            </a:lvl4pPr>
            <a:lvl5pPr marL="2742834" indent="0">
              <a:buNone/>
              <a:defRPr sz="1500"/>
            </a:lvl5pPr>
            <a:lvl6pPr marL="3428543" indent="0">
              <a:buNone/>
              <a:defRPr sz="1500"/>
            </a:lvl6pPr>
            <a:lvl7pPr marL="4114251" indent="0">
              <a:buNone/>
              <a:defRPr sz="1500"/>
            </a:lvl7pPr>
            <a:lvl8pPr marL="4799960" indent="0">
              <a:buNone/>
              <a:defRPr sz="1500"/>
            </a:lvl8pPr>
            <a:lvl9pPr marL="5485668" indent="0">
              <a:buNone/>
              <a:defRPr sz="15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E865806-251A-4B49-B777-49F8F22D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1106-CB83-0742-9501-2CA4F7FB5AC4}" type="datetimeFigureOut">
              <a:rPr lang="tr-TR" smtClean="0"/>
              <a:t>15.10.2021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A1643E0-E291-2248-92B9-0E13C6B76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B799037-8527-8B4D-8EFC-D12EA1AD4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B768-94CB-124A-ADA3-DE1515F765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40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8E7D9FD-649F-7345-8459-EF777FED2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3" y="685694"/>
            <a:ext cx="5898356" cy="2399930"/>
          </a:xfrm>
        </p:spPr>
        <p:txBody>
          <a:bodyPr anchor="b"/>
          <a:lstStyle>
            <a:lvl1pPr>
              <a:defRPr sz="4799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48676ED5-F085-ED4E-A525-FA78B7A83A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1480910"/>
            <a:ext cx="9258300" cy="7309310"/>
          </a:xfrm>
        </p:spPr>
        <p:txBody>
          <a:bodyPr/>
          <a:lstStyle>
            <a:lvl1pPr marL="0" indent="0">
              <a:buNone/>
              <a:defRPr sz="4799"/>
            </a:lvl1pPr>
            <a:lvl2pPr marL="685709" indent="0">
              <a:buNone/>
              <a:defRPr sz="4199"/>
            </a:lvl2pPr>
            <a:lvl3pPr marL="1371417" indent="0">
              <a:buNone/>
              <a:defRPr sz="3600"/>
            </a:lvl3pPr>
            <a:lvl4pPr marL="2057126" indent="0">
              <a:buNone/>
              <a:defRPr sz="3000"/>
            </a:lvl4pPr>
            <a:lvl5pPr marL="2742834" indent="0">
              <a:buNone/>
              <a:defRPr sz="3000"/>
            </a:lvl5pPr>
            <a:lvl6pPr marL="3428543" indent="0">
              <a:buNone/>
              <a:defRPr sz="3000"/>
            </a:lvl6pPr>
            <a:lvl7pPr marL="4114251" indent="0">
              <a:buNone/>
              <a:defRPr sz="3000"/>
            </a:lvl7pPr>
            <a:lvl8pPr marL="4799960" indent="0">
              <a:buNone/>
              <a:defRPr sz="3000"/>
            </a:lvl8pPr>
            <a:lvl9pPr marL="5485668" indent="0">
              <a:buNone/>
              <a:defRPr sz="3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803102C-ED92-B54B-AE51-76D2366A8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3" y="3085624"/>
            <a:ext cx="5898356" cy="5716500"/>
          </a:xfrm>
        </p:spPr>
        <p:txBody>
          <a:bodyPr/>
          <a:lstStyle>
            <a:lvl1pPr marL="0" indent="0">
              <a:buNone/>
              <a:defRPr sz="2400"/>
            </a:lvl1pPr>
            <a:lvl2pPr marL="685709" indent="0">
              <a:buNone/>
              <a:defRPr sz="2100"/>
            </a:lvl2pPr>
            <a:lvl3pPr marL="1371417" indent="0">
              <a:buNone/>
              <a:defRPr sz="1800"/>
            </a:lvl3pPr>
            <a:lvl4pPr marL="2057126" indent="0">
              <a:buNone/>
              <a:defRPr sz="1500"/>
            </a:lvl4pPr>
            <a:lvl5pPr marL="2742834" indent="0">
              <a:buNone/>
              <a:defRPr sz="1500"/>
            </a:lvl5pPr>
            <a:lvl6pPr marL="3428543" indent="0">
              <a:buNone/>
              <a:defRPr sz="1500"/>
            </a:lvl6pPr>
            <a:lvl7pPr marL="4114251" indent="0">
              <a:buNone/>
              <a:defRPr sz="1500"/>
            </a:lvl7pPr>
            <a:lvl8pPr marL="4799960" indent="0">
              <a:buNone/>
              <a:defRPr sz="1500"/>
            </a:lvl8pPr>
            <a:lvl9pPr marL="5485668" indent="0">
              <a:buNone/>
              <a:defRPr sz="15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AE98B87-EE71-D948-9804-8E5A262E4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1106-CB83-0742-9501-2CA4F7FB5AC4}" type="datetimeFigureOut">
              <a:rPr lang="tr-TR" smtClean="0"/>
              <a:t>15.10.2021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4B7B541-A7C0-D346-95CD-EBAB06881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B588AB7-02CF-E744-8306-95C5B841C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B768-94CB-124A-ADA3-DE1515F765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089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5857EF4D-2EA1-CA45-AC68-F74403304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04"/>
            <a:ext cx="15773400" cy="198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032CB32-E74E-2043-9132-38CEB2741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015"/>
            <a:ext cx="15773400" cy="652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A3EFB08-486D-1A43-84EE-0EF5084362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57300" y="9533055"/>
            <a:ext cx="41148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F1106-CB83-0742-9501-2CA4F7FB5AC4}" type="datetimeFigureOut">
              <a:rPr lang="tr-TR" smtClean="0"/>
              <a:t>15.10.2021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517E54C-40B7-BB4E-BAC3-7A2448EB1E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7900" y="9533055"/>
            <a:ext cx="61722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BD38D28-A08C-E547-90E7-260AFA98E6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15900" y="9533055"/>
            <a:ext cx="41148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9B768-94CB-124A-ADA3-DE1515F765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7611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71417" rtl="0" eaLnBrk="1" latinLnBrk="0" hangingPunct="1">
        <a:lnSpc>
          <a:spcPct val="90000"/>
        </a:lnSpc>
        <a:spcBef>
          <a:spcPct val="0"/>
        </a:spcBef>
        <a:buNone/>
        <a:defRPr sz="6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4" indent="-342854" algn="l" defTabSz="1371417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199" kern="1200">
          <a:solidFill>
            <a:schemeClr val="tx1"/>
          </a:solidFill>
          <a:latin typeface="+mn-lt"/>
          <a:ea typeface="+mn-ea"/>
          <a:cs typeface="+mn-cs"/>
        </a:defRPr>
      </a:lvl1pPr>
      <a:lvl2pPr marL="102856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271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399980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689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397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106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814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52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9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4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543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251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96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668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Unvan 3">
            <a:extLst>
              <a:ext uri="{FF2B5EF4-FFF2-40B4-BE49-F238E27FC236}">
                <a16:creationId xmlns:a16="http://schemas.microsoft.com/office/drawing/2014/main" id="{5B774EE5-D398-1F4B-8257-67C18ABA115B}"/>
              </a:ext>
            </a:extLst>
          </p:cNvPr>
          <p:cNvSpPr>
            <a:spLocks noGrp="1" noChangeAspect="1"/>
          </p:cNvSpPr>
          <p:nvPr>
            <p:ph type="title"/>
          </p:nvPr>
        </p:nvSpPr>
        <p:spPr>
          <a:xfrm>
            <a:off x="521452" y="2058924"/>
            <a:ext cx="5892411" cy="1772206"/>
          </a:xfrm>
          <a:noFill/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normAutofit/>
          </a:bodyPr>
          <a:lstStyle/>
          <a:p>
            <a:pPr algn="ctr" fontAlgn="ctr"/>
            <a:r>
              <a:rPr lang="tr-TR" sz="2400" dirty="0">
                <a:latin typeface="+mn-lt"/>
              </a:rPr>
              <a:t>BİLDİRİ BAŞLIĞI </a:t>
            </a:r>
            <a:br>
              <a:rPr lang="tr-TR" sz="2000" dirty="0">
                <a:latin typeface="+mn-lt"/>
              </a:rPr>
            </a:br>
            <a:br>
              <a:rPr lang="tr-TR" sz="2000" dirty="0">
                <a:latin typeface="+mn-lt"/>
              </a:rPr>
            </a:br>
            <a:r>
              <a:rPr lang="tr-TR" sz="2000" dirty="0">
                <a:latin typeface="+mn-lt"/>
              </a:rPr>
              <a:t>Yazarların isimleri</a:t>
            </a:r>
            <a:br>
              <a:rPr lang="tr-TR" sz="2000" dirty="0">
                <a:latin typeface="+mn-lt"/>
              </a:rPr>
            </a:br>
            <a:r>
              <a:rPr lang="tr-TR" sz="1800" dirty="0">
                <a:latin typeface="+mn-lt"/>
              </a:rPr>
              <a:t>Yazarların kurumları</a:t>
            </a:r>
            <a:endParaRPr lang="tr-TR" sz="2000" dirty="0">
              <a:latin typeface="+mn-lt"/>
            </a:endParaRPr>
          </a:p>
        </p:txBody>
      </p:sp>
      <p:sp>
        <p:nvSpPr>
          <p:cNvPr id="34" name="Metin Yer Tutucusu 5">
            <a:extLst>
              <a:ext uri="{FF2B5EF4-FFF2-40B4-BE49-F238E27FC236}">
                <a16:creationId xmlns:a16="http://schemas.microsoft.com/office/drawing/2014/main" id="{EC4A0419-197A-4249-940B-9F4036AB30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1452" y="3966163"/>
            <a:ext cx="5892411" cy="563149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tr-TR" sz="1800" dirty="0"/>
              <a:t>Giriş: </a:t>
            </a:r>
            <a:r>
              <a:rPr lang="tr-TR" sz="1800" dirty="0" err="1"/>
              <a:t>Lorem</a:t>
            </a:r>
            <a:r>
              <a:rPr lang="tr-TR" sz="1800" dirty="0"/>
              <a:t> </a:t>
            </a:r>
            <a:r>
              <a:rPr lang="tr-TR" sz="1800" dirty="0" err="1"/>
              <a:t>ipsum</a:t>
            </a:r>
            <a:r>
              <a:rPr lang="tr-TR" sz="1800" dirty="0"/>
              <a:t> </a:t>
            </a:r>
            <a:r>
              <a:rPr lang="tr-TR" sz="1800" dirty="0" err="1"/>
              <a:t>dolor</a:t>
            </a:r>
            <a:r>
              <a:rPr lang="tr-TR" sz="1800" dirty="0"/>
              <a:t> sit </a:t>
            </a:r>
            <a:r>
              <a:rPr lang="tr-TR" sz="1800" dirty="0" err="1"/>
              <a:t>amet</a:t>
            </a:r>
            <a:r>
              <a:rPr lang="tr-TR" sz="1800" dirty="0"/>
              <a:t>, </a:t>
            </a:r>
            <a:r>
              <a:rPr lang="tr-TR" sz="1800" dirty="0" err="1"/>
              <a:t>consectetur</a:t>
            </a:r>
            <a:r>
              <a:rPr lang="tr-TR" sz="1800" dirty="0"/>
              <a:t> </a:t>
            </a:r>
            <a:r>
              <a:rPr lang="tr-TR" sz="1800" dirty="0" err="1"/>
              <a:t>adipiscing</a:t>
            </a:r>
            <a:r>
              <a:rPr lang="tr-TR" sz="1800" dirty="0"/>
              <a:t> elit, </a:t>
            </a:r>
            <a:r>
              <a:rPr lang="tr-TR" sz="1800" dirty="0" err="1"/>
              <a:t>sed</a:t>
            </a:r>
            <a:r>
              <a:rPr lang="tr-TR" sz="1800" dirty="0"/>
              <a:t> do </a:t>
            </a:r>
            <a:r>
              <a:rPr lang="tr-TR" sz="1800" dirty="0" err="1"/>
              <a:t>eiusmod</a:t>
            </a:r>
            <a:r>
              <a:rPr lang="tr-TR" sz="1800" dirty="0"/>
              <a:t> </a:t>
            </a:r>
            <a:r>
              <a:rPr lang="tr-TR" sz="1800" dirty="0" err="1"/>
              <a:t>tempor</a:t>
            </a:r>
            <a:r>
              <a:rPr lang="tr-TR" sz="1800" dirty="0"/>
              <a:t> </a:t>
            </a:r>
            <a:r>
              <a:rPr lang="tr-TR" sz="1800" dirty="0" err="1"/>
              <a:t>incididunt</a:t>
            </a:r>
            <a:r>
              <a:rPr lang="tr-TR" sz="1800" dirty="0"/>
              <a:t> ut </a:t>
            </a:r>
            <a:r>
              <a:rPr lang="tr-TR" sz="1800" dirty="0" err="1"/>
              <a:t>labore</a:t>
            </a:r>
            <a:r>
              <a:rPr lang="tr-TR" sz="1800" dirty="0"/>
              <a:t> et </a:t>
            </a:r>
            <a:r>
              <a:rPr lang="tr-TR" sz="1800" dirty="0" err="1"/>
              <a:t>dolore</a:t>
            </a:r>
            <a:r>
              <a:rPr lang="tr-TR" sz="1800" dirty="0"/>
              <a:t> </a:t>
            </a:r>
            <a:r>
              <a:rPr lang="tr-TR" sz="1800" dirty="0" err="1"/>
              <a:t>magna</a:t>
            </a:r>
            <a:r>
              <a:rPr lang="tr-TR" sz="1800" dirty="0"/>
              <a:t> </a:t>
            </a:r>
            <a:r>
              <a:rPr lang="tr-TR" sz="1800" dirty="0" err="1"/>
              <a:t>aliqua</a:t>
            </a:r>
            <a:r>
              <a:rPr lang="tr-TR" sz="1800" dirty="0"/>
              <a:t>. Ut enim ad minim </a:t>
            </a:r>
            <a:r>
              <a:rPr lang="tr-TR" sz="1800" dirty="0" err="1"/>
              <a:t>veniam</a:t>
            </a:r>
            <a:r>
              <a:rPr lang="tr-TR" sz="1800" dirty="0"/>
              <a:t>, </a:t>
            </a:r>
            <a:r>
              <a:rPr lang="tr-TR" sz="1800" dirty="0" err="1"/>
              <a:t>quis</a:t>
            </a:r>
            <a:r>
              <a:rPr lang="tr-TR" sz="1800" dirty="0"/>
              <a:t> </a:t>
            </a:r>
            <a:r>
              <a:rPr lang="tr-TR" sz="1800" dirty="0" err="1"/>
              <a:t>nostrud</a:t>
            </a:r>
            <a:r>
              <a:rPr lang="tr-TR" sz="1800" dirty="0"/>
              <a:t> </a:t>
            </a:r>
            <a:r>
              <a:rPr lang="tr-TR" sz="1800" dirty="0" err="1"/>
              <a:t>exercitation</a:t>
            </a:r>
            <a:r>
              <a:rPr lang="tr-TR" sz="1800" dirty="0"/>
              <a:t> </a:t>
            </a:r>
            <a:r>
              <a:rPr lang="tr-TR" sz="1800" dirty="0" err="1"/>
              <a:t>ullamco</a:t>
            </a:r>
            <a:r>
              <a:rPr lang="tr-TR" sz="1800" dirty="0"/>
              <a:t> </a:t>
            </a:r>
            <a:r>
              <a:rPr lang="tr-TR" sz="1800" dirty="0" err="1"/>
              <a:t>laboris</a:t>
            </a:r>
            <a:r>
              <a:rPr lang="tr-TR" sz="1800" dirty="0"/>
              <a:t> </a:t>
            </a:r>
            <a:r>
              <a:rPr lang="tr-TR" sz="1800" dirty="0" err="1"/>
              <a:t>nisi</a:t>
            </a:r>
            <a:r>
              <a:rPr lang="tr-TR" sz="1800" dirty="0"/>
              <a:t> ut </a:t>
            </a:r>
            <a:r>
              <a:rPr lang="tr-TR" sz="1800" dirty="0" err="1"/>
              <a:t>aliquip</a:t>
            </a:r>
            <a:r>
              <a:rPr lang="tr-TR" sz="1800" dirty="0"/>
              <a:t> </a:t>
            </a:r>
            <a:r>
              <a:rPr lang="tr-TR" sz="1800" dirty="0" err="1"/>
              <a:t>ex</a:t>
            </a:r>
            <a:r>
              <a:rPr lang="tr-TR" sz="1800" dirty="0"/>
              <a:t> </a:t>
            </a:r>
            <a:r>
              <a:rPr lang="tr-TR" sz="1800" dirty="0" err="1"/>
              <a:t>ea</a:t>
            </a:r>
            <a:r>
              <a:rPr lang="tr-TR" sz="1800" dirty="0"/>
              <a:t> </a:t>
            </a:r>
            <a:r>
              <a:rPr lang="tr-TR" sz="1800" dirty="0" err="1"/>
              <a:t>commodo</a:t>
            </a:r>
            <a:r>
              <a:rPr lang="tr-TR" sz="1800" dirty="0"/>
              <a:t> </a:t>
            </a:r>
            <a:r>
              <a:rPr lang="tr-TR" sz="1800" dirty="0" err="1"/>
              <a:t>consequat</a:t>
            </a:r>
            <a:r>
              <a:rPr lang="tr-TR" sz="1800" dirty="0"/>
              <a:t>. </a:t>
            </a:r>
            <a:r>
              <a:rPr lang="tr-TR" sz="1800" dirty="0" err="1"/>
              <a:t>Duis</a:t>
            </a:r>
            <a:r>
              <a:rPr lang="tr-TR" sz="1800" dirty="0"/>
              <a:t> </a:t>
            </a:r>
            <a:r>
              <a:rPr lang="tr-TR" sz="1800" dirty="0" err="1"/>
              <a:t>aute</a:t>
            </a:r>
            <a:r>
              <a:rPr lang="tr-TR" sz="1800" dirty="0"/>
              <a:t> </a:t>
            </a:r>
            <a:r>
              <a:rPr lang="tr-TR" sz="1800" dirty="0" err="1"/>
              <a:t>irure</a:t>
            </a:r>
            <a:r>
              <a:rPr lang="tr-TR" sz="1800" dirty="0"/>
              <a:t> </a:t>
            </a:r>
            <a:r>
              <a:rPr lang="tr-TR" sz="1800" dirty="0" err="1"/>
              <a:t>dolor</a:t>
            </a:r>
            <a:r>
              <a:rPr lang="tr-TR" sz="1800" dirty="0"/>
              <a:t> in </a:t>
            </a:r>
            <a:r>
              <a:rPr lang="tr-TR" sz="1800" dirty="0" err="1"/>
              <a:t>reprehenderit</a:t>
            </a:r>
            <a:r>
              <a:rPr lang="tr-TR" sz="1800" dirty="0"/>
              <a:t> in </a:t>
            </a:r>
            <a:r>
              <a:rPr lang="tr-TR" sz="1800" dirty="0" err="1"/>
              <a:t>voluptate</a:t>
            </a:r>
            <a:r>
              <a:rPr lang="tr-TR" sz="1800" dirty="0"/>
              <a:t> </a:t>
            </a:r>
            <a:r>
              <a:rPr lang="tr-TR" sz="1800" dirty="0" err="1"/>
              <a:t>velit</a:t>
            </a:r>
            <a:r>
              <a:rPr lang="tr-TR" sz="1800" dirty="0"/>
              <a:t> esse </a:t>
            </a:r>
            <a:r>
              <a:rPr lang="tr-TR" sz="1800" dirty="0" err="1"/>
              <a:t>cillum</a:t>
            </a:r>
            <a:r>
              <a:rPr lang="tr-TR" sz="1800" dirty="0"/>
              <a:t> </a:t>
            </a:r>
            <a:r>
              <a:rPr lang="tr-TR" sz="1800" dirty="0" err="1"/>
              <a:t>dolore</a:t>
            </a:r>
            <a:r>
              <a:rPr lang="tr-TR" sz="1800" dirty="0"/>
              <a:t> </a:t>
            </a:r>
            <a:r>
              <a:rPr lang="tr-TR" sz="1800" dirty="0" err="1"/>
              <a:t>eu</a:t>
            </a:r>
            <a:r>
              <a:rPr lang="tr-TR" sz="1800" dirty="0"/>
              <a:t> </a:t>
            </a:r>
            <a:r>
              <a:rPr lang="tr-TR" sz="1800" dirty="0" err="1"/>
              <a:t>fugiat</a:t>
            </a:r>
            <a:r>
              <a:rPr lang="tr-TR" sz="1800" dirty="0"/>
              <a:t> </a:t>
            </a:r>
            <a:r>
              <a:rPr lang="tr-TR" sz="1800" dirty="0" err="1"/>
              <a:t>nulla</a:t>
            </a:r>
            <a:r>
              <a:rPr lang="tr-TR" sz="1800" dirty="0"/>
              <a:t> </a:t>
            </a:r>
            <a:r>
              <a:rPr lang="tr-TR" sz="1800" dirty="0" err="1"/>
              <a:t>pariatur</a:t>
            </a:r>
            <a:r>
              <a:rPr lang="tr-TR" sz="1800" dirty="0"/>
              <a:t>. </a:t>
            </a:r>
            <a:r>
              <a:rPr lang="tr-TR" sz="1800" dirty="0" err="1"/>
              <a:t>Excepteur</a:t>
            </a:r>
            <a:r>
              <a:rPr lang="tr-TR" sz="1800" dirty="0"/>
              <a:t> </a:t>
            </a:r>
            <a:r>
              <a:rPr lang="tr-TR" sz="1800" dirty="0" err="1"/>
              <a:t>sint</a:t>
            </a:r>
            <a:r>
              <a:rPr lang="tr-TR" sz="1800" dirty="0"/>
              <a:t> </a:t>
            </a:r>
            <a:r>
              <a:rPr lang="tr-TR" sz="1800" dirty="0" err="1"/>
              <a:t>occaecat</a:t>
            </a:r>
            <a:r>
              <a:rPr lang="tr-TR" sz="1800" dirty="0"/>
              <a:t> </a:t>
            </a:r>
            <a:r>
              <a:rPr lang="tr-TR" sz="1800" dirty="0" err="1"/>
              <a:t>cupidatat</a:t>
            </a:r>
            <a:r>
              <a:rPr lang="tr-TR" sz="1800" dirty="0"/>
              <a:t> </a:t>
            </a:r>
            <a:r>
              <a:rPr lang="tr-TR" sz="1800" dirty="0" err="1"/>
              <a:t>non</a:t>
            </a:r>
            <a:r>
              <a:rPr lang="tr-TR" sz="1800" dirty="0"/>
              <a:t> </a:t>
            </a:r>
            <a:r>
              <a:rPr lang="tr-TR" sz="1800" dirty="0" err="1"/>
              <a:t>proident</a:t>
            </a:r>
            <a:r>
              <a:rPr lang="tr-TR" sz="1800" dirty="0"/>
              <a:t>, </a:t>
            </a:r>
            <a:r>
              <a:rPr lang="tr-TR" sz="1800" dirty="0" err="1"/>
              <a:t>sunt</a:t>
            </a:r>
            <a:r>
              <a:rPr lang="tr-TR" sz="1800" dirty="0"/>
              <a:t> in </a:t>
            </a:r>
            <a:r>
              <a:rPr lang="tr-TR" sz="1800" dirty="0" err="1"/>
              <a:t>culpa</a:t>
            </a:r>
            <a:r>
              <a:rPr lang="tr-TR" sz="1800" dirty="0"/>
              <a:t> </a:t>
            </a:r>
            <a:r>
              <a:rPr lang="tr-TR" sz="1800" dirty="0" err="1"/>
              <a:t>qui</a:t>
            </a:r>
            <a:r>
              <a:rPr lang="tr-TR" sz="1800" dirty="0"/>
              <a:t> </a:t>
            </a:r>
            <a:r>
              <a:rPr lang="tr-TR" sz="1800" dirty="0" err="1"/>
              <a:t>officia</a:t>
            </a:r>
            <a:r>
              <a:rPr lang="tr-TR" sz="1800" dirty="0"/>
              <a:t> </a:t>
            </a:r>
            <a:r>
              <a:rPr lang="tr-TR" sz="1800" dirty="0" err="1"/>
              <a:t>deserunt</a:t>
            </a:r>
            <a:r>
              <a:rPr lang="tr-TR" sz="1800" dirty="0"/>
              <a:t> </a:t>
            </a:r>
            <a:r>
              <a:rPr lang="tr-TR" sz="1800" dirty="0" err="1"/>
              <a:t>mollit</a:t>
            </a:r>
            <a:r>
              <a:rPr lang="tr-TR" sz="1800" dirty="0"/>
              <a:t> anim </a:t>
            </a:r>
            <a:r>
              <a:rPr lang="tr-TR" sz="1800" dirty="0" err="1"/>
              <a:t>id</a:t>
            </a:r>
            <a:r>
              <a:rPr lang="tr-TR" sz="1800" dirty="0"/>
              <a:t> </a:t>
            </a:r>
            <a:r>
              <a:rPr lang="tr-TR" sz="1800" dirty="0" err="1"/>
              <a:t>est</a:t>
            </a:r>
            <a:r>
              <a:rPr lang="tr-TR" sz="1800" dirty="0"/>
              <a:t> </a:t>
            </a:r>
            <a:r>
              <a:rPr lang="tr-TR" sz="1800" dirty="0" err="1"/>
              <a:t>laborum</a:t>
            </a:r>
            <a:r>
              <a:rPr lang="tr-TR" sz="1800" dirty="0"/>
              <a:t>.</a:t>
            </a:r>
          </a:p>
          <a:p>
            <a:r>
              <a:rPr lang="tr-TR" sz="1800" dirty="0" err="1"/>
              <a:t>Lorem</a:t>
            </a:r>
            <a:r>
              <a:rPr lang="tr-TR" sz="1800" dirty="0"/>
              <a:t> </a:t>
            </a:r>
            <a:r>
              <a:rPr lang="tr-TR" sz="1800" dirty="0" err="1"/>
              <a:t>ipsum</a:t>
            </a:r>
            <a:r>
              <a:rPr lang="tr-TR" sz="1800" dirty="0"/>
              <a:t> </a:t>
            </a:r>
            <a:r>
              <a:rPr lang="tr-TR" sz="1800" dirty="0" err="1"/>
              <a:t>dolor</a:t>
            </a:r>
            <a:r>
              <a:rPr lang="tr-TR" sz="1800" dirty="0"/>
              <a:t> sit </a:t>
            </a:r>
            <a:r>
              <a:rPr lang="tr-TR" sz="1800" dirty="0" err="1"/>
              <a:t>amet</a:t>
            </a:r>
            <a:r>
              <a:rPr lang="tr-TR" sz="1800" dirty="0"/>
              <a:t>, </a:t>
            </a:r>
            <a:r>
              <a:rPr lang="tr-TR" sz="1800" dirty="0" err="1"/>
              <a:t>consectetur</a:t>
            </a:r>
            <a:r>
              <a:rPr lang="tr-TR" sz="1800" dirty="0"/>
              <a:t> </a:t>
            </a:r>
            <a:r>
              <a:rPr lang="tr-TR" sz="1800" dirty="0" err="1"/>
              <a:t>adipiscing</a:t>
            </a:r>
            <a:r>
              <a:rPr lang="tr-TR" sz="1800" dirty="0"/>
              <a:t> elit, </a:t>
            </a:r>
            <a:r>
              <a:rPr lang="tr-TR" sz="1800" dirty="0" err="1"/>
              <a:t>sed</a:t>
            </a:r>
            <a:r>
              <a:rPr lang="tr-TR" sz="1800" dirty="0"/>
              <a:t> do </a:t>
            </a:r>
            <a:r>
              <a:rPr lang="tr-TR" sz="1800" dirty="0" err="1"/>
              <a:t>eiusmod</a:t>
            </a:r>
            <a:r>
              <a:rPr lang="tr-TR" sz="1800" dirty="0"/>
              <a:t> </a:t>
            </a:r>
            <a:r>
              <a:rPr lang="tr-TR" sz="1800" dirty="0" err="1"/>
              <a:t>tempor</a:t>
            </a:r>
            <a:r>
              <a:rPr lang="tr-TR" sz="1800" dirty="0"/>
              <a:t> </a:t>
            </a:r>
            <a:r>
              <a:rPr lang="tr-TR" sz="1800" dirty="0" err="1"/>
              <a:t>incididunt</a:t>
            </a:r>
            <a:r>
              <a:rPr lang="tr-TR" sz="1800" dirty="0"/>
              <a:t> ut </a:t>
            </a:r>
            <a:r>
              <a:rPr lang="tr-TR" sz="1800" dirty="0" err="1"/>
              <a:t>labore</a:t>
            </a:r>
            <a:r>
              <a:rPr lang="tr-TR" sz="1800" dirty="0"/>
              <a:t> et </a:t>
            </a:r>
            <a:r>
              <a:rPr lang="tr-TR" sz="1800" dirty="0" err="1"/>
              <a:t>dolore</a:t>
            </a:r>
            <a:r>
              <a:rPr lang="tr-TR" sz="1800" dirty="0"/>
              <a:t> </a:t>
            </a:r>
            <a:r>
              <a:rPr lang="tr-TR" sz="1800" dirty="0" err="1"/>
              <a:t>magna</a:t>
            </a:r>
            <a:r>
              <a:rPr lang="tr-TR" sz="1800" dirty="0"/>
              <a:t> </a:t>
            </a:r>
            <a:r>
              <a:rPr lang="tr-TR" sz="1800" dirty="0" err="1"/>
              <a:t>aliqua</a:t>
            </a:r>
            <a:r>
              <a:rPr lang="tr-TR" sz="1800" dirty="0"/>
              <a:t>. Ut enim ad minim </a:t>
            </a:r>
            <a:r>
              <a:rPr lang="tr-TR" sz="1800" dirty="0" err="1"/>
              <a:t>veniam</a:t>
            </a:r>
            <a:r>
              <a:rPr lang="tr-TR" sz="1800" dirty="0"/>
              <a:t>, </a:t>
            </a:r>
            <a:r>
              <a:rPr lang="tr-TR" sz="1800" dirty="0" err="1"/>
              <a:t>quis</a:t>
            </a:r>
            <a:r>
              <a:rPr lang="tr-TR" sz="1800" dirty="0"/>
              <a:t> </a:t>
            </a:r>
            <a:r>
              <a:rPr lang="tr-TR" sz="1800" dirty="0" err="1"/>
              <a:t>nostrud</a:t>
            </a:r>
            <a:r>
              <a:rPr lang="tr-TR" sz="1800" dirty="0"/>
              <a:t> </a:t>
            </a:r>
            <a:r>
              <a:rPr lang="tr-TR" sz="1800" dirty="0" err="1"/>
              <a:t>exercitation</a:t>
            </a:r>
            <a:r>
              <a:rPr lang="tr-TR" sz="1800" dirty="0"/>
              <a:t> </a:t>
            </a:r>
            <a:r>
              <a:rPr lang="tr-TR" sz="1800" dirty="0" err="1"/>
              <a:t>ullamco</a:t>
            </a:r>
            <a:r>
              <a:rPr lang="tr-TR" sz="1800" dirty="0"/>
              <a:t> </a:t>
            </a:r>
            <a:r>
              <a:rPr lang="tr-TR" sz="1800" dirty="0" err="1"/>
              <a:t>laboris</a:t>
            </a:r>
            <a:r>
              <a:rPr lang="tr-TR" sz="1800" dirty="0"/>
              <a:t> </a:t>
            </a:r>
            <a:r>
              <a:rPr lang="tr-TR" sz="1800" dirty="0" err="1"/>
              <a:t>nisi</a:t>
            </a:r>
            <a:r>
              <a:rPr lang="tr-TR" sz="1800" dirty="0"/>
              <a:t> ut </a:t>
            </a:r>
            <a:r>
              <a:rPr lang="tr-TR" sz="1800" dirty="0" err="1"/>
              <a:t>aliquip</a:t>
            </a:r>
            <a:r>
              <a:rPr lang="tr-TR" sz="1800" dirty="0"/>
              <a:t> </a:t>
            </a:r>
            <a:r>
              <a:rPr lang="tr-TR" sz="1800" dirty="0" err="1"/>
              <a:t>ex</a:t>
            </a:r>
            <a:r>
              <a:rPr lang="tr-TR" sz="1800" dirty="0"/>
              <a:t> </a:t>
            </a:r>
            <a:r>
              <a:rPr lang="tr-TR" sz="1800" dirty="0" err="1"/>
              <a:t>ea</a:t>
            </a:r>
            <a:r>
              <a:rPr lang="tr-TR" sz="1800" dirty="0"/>
              <a:t> </a:t>
            </a:r>
            <a:r>
              <a:rPr lang="tr-TR" sz="1800" dirty="0" err="1"/>
              <a:t>commodo</a:t>
            </a:r>
            <a:r>
              <a:rPr lang="tr-TR" sz="1800" dirty="0"/>
              <a:t> </a:t>
            </a:r>
            <a:r>
              <a:rPr lang="tr-TR" sz="1800" dirty="0" err="1"/>
              <a:t>consequat</a:t>
            </a:r>
            <a:r>
              <a:rPr lang="tr-TR" sz="1800" dirty="0"/>
              <a:t>. </a:t>
            </a:r>
            <a:r>
              <a:rPr lang="tr-TR" sz="1800" dirty="0" err="1"/>
              <a:t>Duis</a:t>
            </a:r>
            <a:r>
              <a:rPr lang="tr-TR" sz="1800" dirty="0"/>
              <a:t> </a:t>
            </a:r>
            <a:r>
              <a:rPr lang="tr-TR" sz="1800" dirty="0" err="1"/>
              <a:t>aute</a:t>
            </a:r>
            <a:r>
              <a:rPr lang="tr-TR" sz="1800" dirty="0"/>
              <a:t> </a:t>
            </a:r>
            <a:r>
              <a:rPr lang="tr-TR" sz="1800" dirty="0" err="1"/>
              <a:t>irure</a:t>
            </a:r>
            <a:r>
              <a:rPr lang="tr-TR" sz="1800" dirty="0"/>
              <a:t> </a:t>
            </a:r>
            <a:r>
              <a:rPr lang="tr-TR" sz="1800" dirty="0" err="1"/>
              <a:t>dolor</a:t>
            </a:r>
            <a:r>
              <a:rPr lang="tr-TR" sz="1800" dirty="0"/>
              <a:t> in </a:t>
            </a:r>
            <a:r>
              <a:rPr lang="tr-TR" sz="1800" dirty="0" err="1"/>
              <a:t>reprehenderit</a:t>
            </a:r>
            <a:r>
              <a:rPr lang="tr-TR" sz="1800" dirty="0"/>
              <a:t> in </a:t>
            </a:r>
            <a:r>
              <a:rPr lang="tr-TR" sz="1800" dirty="0" err="1"/>
              <a:t>voluptate</a:t>
            </a:r>
            <a:r>
              <a:rPr lang="tr-TR" sz="1800" dirty="0"/>
              <a:t> </a:t>
            </a:r>
            <a:r>
              <a:rPr lang="tr-TR" sz="1800" dirty="0" err="1"/>
              <a:t>velit</a:t>
            </a:r>
            <a:r>
              <a:rPr lang="tr-TR" sz="1800" dirty="0"/>
              <a:t> esse </a:t>
            </a:r>
            <a:r>
              <a:rPr lang="tr-TR" sz="1800" dirty="0" err="1"/>
              <a:t>cillum</a:t>
            </a:r>
            <a:r>
              <a:rPr lang="tr-TR" sz="1800" dirty="0"/>
              <a:t> </a:t>
            </a:r>
            <a:r>
              <a:rPr lang="tr-TR" sz="1800" dirty="0" err="1"/>
              <a:t>dolore</a:t>
            </a:r>
            <a:r>
              <a:rPr lang="tr-TR" sz="1800" dirty="0"/>
              <a:t> </a:t>
            </a:r>
            <a:r>
              <a:rPr lang="tr-TR" sz="1800" dirty="0" err="1"/>
              <a:t>eu</a:t>
            </a:r>
            <a:r>
              <a:rPr lang="tr-TR" sz="1800" dirty="0"/>
              <a:t> </a:t>
            </a:r>
            <a:r>
              <a:rPr lang="tr-TR" sz="1800" dirty="0" err="1"/>
              <a:t>fugiat</a:t>
            </a:r>
            <a:r>
              <a:rPr lang="tr-TR" sz="1800" dirty="0"/>
              <a:t> </a:t>
            </a:r>
            <a:r>
              <a:rPr lang="tr-TR" sz="1800" dirty="0" err="1"/>
              <a:t>nulla</a:t>
            </a:r>
            <a:r>
              <a:rPr lang="tr-TR" sz="1800" dirty="0"/>
              <a:t> </a:t>
            </a:r>
            <a:r>
              <a:rPr lang="tr-TR" sz="1800" dirty="0" err="1"/>
              <a:t>pariatur</a:t>
            </a:r>
            <a:r>
              <a:rPr lang="tr-TR" sz="1800" dirty="0"/>
              <a:t>. </a:t>
            </a:r>
            <a:r>
              <a:rPr lang="tr-TR" sz="1800" dirty="0" err="1"/>
              <a:t>Excepteur</a:t>
            </a:r>
            <a:r>
              <a:rPr lang="tr-TR" sz="1800" dirty="0"/>
              <a:t> </a:t>
            </a:r>
            <a:r>
              <a:rPr lang="tr-TR" sz="1800" dirty="0" err="1"/>
              <a:t>sint</a:t>
            </a:r>
            <a:r>
              <a:rPr lang="tr-TR" sz="1800" dirty="0"/>
              <a:t> </a:t>
            </a:r>
            <a:r>
              <a:rPr lang="tr-TR" sz="1800" dirty="0" err="1"/>
              <a:t>occaecat</a:t>
            </a:r>
            <a:r>
              <a:rPr lang="tr-TR" sz="1800" dirty="0"/>
              <a:t> </a:t>
            </a:r>
            <a:r>
              <a:rPr lang="tr-TR" sz="1800" dirty="0" err="1"/>
              <a:t>cupidatat</a:t>
            </a:r>
            <a:r>
              <a:rPr lang="tr-TR" sz="1800" dirty="0"/>
              <a:t> </a:t>
            </a:r>
            <a:r>
              <a:rPr lang="tr-TR" sz="1800" dirty="0" err="1"/>
              <a:t>non</a:t>
            </a:r>
            <a:r>
              <a:rPr lang="tr-TR" sz="1800" dirty="0"/>
              <a:t> </a:t>
            </a:r>
            <a:r>
              <a:rPr lang="tr-TR" sz="1800" dirty="0" err="1"/>
              <a:t>proident</a:t>
            </a:r>
            <a:r>
              <a:rPr lang="tr-TR" sz="1800" dirty="0"/>
              <a:t>, </a:t>
            </a:r>
            <a:r>
              <a:rPr lang="tr-TR" sz="1800" dirty="0" err="1"/>
              <a:t>sunt</a:t>
            </a:r>
            <a:r>
              <a:rPr lang="tr-TR" sz="1800" dirty="0"/>
              <a:t> in </a:t>
            </a:r>
            <a:r>
              <a:rPr lang="tr-TR" sz="1800" dirty="0" err="1"/>
              <a:t>culpa</a:t>
            </a:r>
            <a:r>
              <a:rPr lang="tr-TR" sz="1800" dirty="0"/>
              <a:t> </a:t>
            </a:r>
            <a:r>
              <a:rPr lang="tr-TR" sz="1800" dirty="0" err="1"/>
              <a:t>qui</a:t>
            </a:r>
            <a:r>
              <a:rPr lang="tr-TR" sz="1800" dirty="0"/>
              <a:t> </a:t>
            </a:r>
            <a:r>
              <a:rPr lang="tr-TR" sz="1800" dirty="0" err="1"/>
              <a:t>officia</a:t>
            </a:r>
            <a:r>
              <a:rPr lang="tr-TR" sz="1800" dirty="0"/>
              <a:t> </a:t>
            </a:r>
            <a:r>
              <a:rPr lang="tr-TR" sz="1800" dirty="0" err="1"/>
              <a:t>deserunt</a:t>
            </a:r>
            <a:r>
              <a:rPr lang="tr-TR" sz="1800" dirty="0"/>
              <a:t> </a:t>
            </a:r>
            <a:r>
              <a:rPr lang="tr-TR" sz="1800" dirty="0" err="1"/>
              <a:t>mollit</a:t>
            </a:r>
            <a:r>
              <a:rPr lang="tr-TR" sz="1800" dirty="0"/>
              <a:t> anim </a:t>
            </a:r>
            <a:r>
              <a:rPr lang="tr-TR" sz="1800" dirty="0" err="1"/>
              <a:t>id</a:t>
            </a:r>
            <a:r>
              <a:rPr lang="tr-TR" sz="1800" dirty="0"/>
              <a:t> </a:t>
            </a:r>
            <a:r>
              <a:rPr lang="tr-TR" sz="1800" dirty="0" err="1"/>
              <a:t>est</a:t>
            </a:r>
            <a:r>
              <a:rPr lang="tr-TR" sz="1800" dirty="0"/>
              <a:t> </a:t>
            </a:r>
            <a:r>
              <a:rPr lang="tr-TR" sz="1800" dirty="0" err="1"/>
              <a:t>laborum</a:t>
            </a:r>
            <a:r>
              <a:rPr lang="tr-TR" sz="1800" dirty="0"/>
              <a:t>.</a:t>
            </a:r>
          </a:p>
          <a:p>
            <a:r>
              <a:rPr lang="tr-TR" sz="1800" dirty="0" err="1"/>
              <a:t>Lorem</a:t>
            </a:r>
            <a:r>
              <a:rPr lang="tr-TR" sz="1800" dirty="0"/>
              <a:t> </a:t>
            </a:r>
            <a:r>
              <a:rPr lang="tr-TR" sz="1800" dirty="0" err="1"/>
              <a:t>ipsum</a:t>
            </a:r>
            <a:r>
              <a:rPr lang="tr-TR" sz="1800" dirty="0"/>
              <a:t> </a:t>
            </a:r>
            <a:r>
              <a:rPr lang="tr-TR" sz="1800" dirty="0" err="1"/>
              <a:t>dolor</a:t>
            </a:r>
            <a:r>
              <a:rPr lang="tr-TR" sz="1800" dirty="0"/>
              <a:t> sit </a:t>
            </a:r>
            <a:r>
              <a:rPr lang="tr-TR" sz="1800" dirty="0" err="1"/>
              <a:t>amet</a:t>
            </a:r>
            <a:r>
              <a:rPr lang="tr-TR" sz="1800" dirty="0"/>
              <a:t>, </a:t>
            </a:r>
            <a:r>
              <a:rPr lang="tr-TR" sz="1800" dirty="0" err="1"/>
              <a:t>consectetur</a:t>
            </a:r>
            <a:r>
              <a:rPr lang="tr-TR" sz="1800" dirty="0"/>
              <a:t> </a:t>
            </a:r>
            <a:r>
              <a:rPr lang="tr-TR" sz="1800" dirty="0" err="1"/>
              <a:t>adipiscing</a:t>
            </a:r>
            <a:r>
              <a:rPr lang="tr-TR" sz="1800" dirty="0"/>
              <a:t> elit, </a:t>
            </a:r>
            <a:r>
              <a:rPr lang="tr-TR" sz="1800" dirty="0" err="1"/>
              <a:t>sed</a:t>
            </a:r>
            <a:r>
              <a:rPr lang="tr-TR" sz="1800" dirty="0"/>
              <a:t> do </a:t>
            </a:r>
            <a:r>
              <a:rPr lang="tr-TR" sz="1800" dirty="0" err="1"/>
              <a:t>eiusmod</a:t>
            </a:r>
            <a:r>
              <a:rPr lang="tr-TR" sz="1800" dirty="0"/>
              <a:t> </a:t>
            </a:r>
            <a:r>
              <a:rPr lang="tr-TR" sz="1800" dirty="0" err="1"/>
              <a:t>tempor</a:t>
            </a:r>
            <a:r>
              <a:rPr lang="tr-TR" sz="1800" dirty="0"/>
              <a:t> </a:t>
            </a:r>
            <a:r>
              <a:rPr lang="tr-TR" sz="1800" dirty="0" err="1"/>
              <a:t>incididunt</a:t>
            </a:r>
            <a:r>
              <a:rPr lang="tr-TR" sz="1800" dirty="0"/>
              <a:t> ut </a:t>
            </a:r>
            <a:r>
              <a:rPr lang="tr-TR" sz="1800" dirty="0" err="1"/>
              <a:t>labore</a:t>
            </a:r>
            <a:r>
              <a:rPr lang="tr-TR" sz="1800" dirty="0"/>
              <a:t> et </a:t>
            </a:r>
            <a:r>
              <a:rPr lang="tr-TR" sz="1800" dirty="0" err="1"/>
              <a:t>dolore</a:t>
            </a:r>
            <a:r>
              <a:rPr lang="tr-TR" sz="1800" dirty="0"/>
              <a:t> </a:t>
            </a:r>
            <a:r>
              <a:rPr lang="tr-TR" sz="1800" dirty="0" err="1"/>
              <a:t>magna</a:t>
            </a:r>
            <a:r>
              <a:rPr lang="tr-TR" sz="1800" dirty="0"/>
              <a:t> </a:t>
            </a:r>
            <a:r>
              <a:rPr lang="tr-TR" sz="1800" dirty="0" err="1"/>
              <a:t>aliqua</a:t>
            </a:r>
            <a:r>
              <a:rPr lang="tr-TR" sz="1800" dirty="0"/>
              <a:t>. Ut enim ad minim </a:t>
            </a:r>
            <a:r>
              <a:rPr lang="tr-TR" sz="1800" dirty="0" err="1"/>
              <a:t>veniam</a:t>
            </a:r>
            <a:r>
              <a:rPr lang="tr-TR" sz="1800" dirty="0"/>
              <a:t>, </a:t>
            </a:r>
            <a:r>
              <a:rPr lang="tr-TR" sz="1800" dirty="0" err="1"/>
              <a:t>quis</a:t>
            </a:r>
            <a:r>
              <a:rPr lang="tr-TR" sz="1800" dirty="0"/>
              <a:t> </a:t>
            </a:r>
            <a:r>
              <a:rPr lang="tr-TR" sz="1800" dirty="0" err="1"/>
              <a:t>nostrud</a:t>
            </a:r>
            <a:r>
              <a:rPr lang="tr-TR" sz="1800" dirty="0"/>
              <a:t> </a:t>
            </a:r>
            <a:r>
              <a:rPr lang="tr-TR" sz="1800" dirty="0" err="1"/>
              <a:t>exercitation</a:t>
            </a:r>
            <a:r>
              <a:rPr lang="tr-TR" sz="1800" dirty="0"/>
              <a:t> </a:t>
            </a:r>
            <a:r>
              <a:rPr lang="tr-TR" sz="1800" dirty="0" err="1"/>
              <a:t>ullamco</a:t>
            </a:r>
            <a:r>
              <a:rPr lang="tr-TR" sz="1800" dirty="0"/>
              <a:t> </a:t>
            </a:r>
            <a:r>
              <a:rPr lang="tr-TR" sz="1800" dirty="0" err="1"/>
              <a:t>laboris</a:t>
            </a:r>
            <a:r>
              <a:rPr lang="tr-TR" sz="1800" dirty="0"/>
              <a:t> </a:t>
            </a:r>
            <a:r>
              <a:rPr lang="tr-TR" sz="1800" dirty="0" err="1"/>
              <a:t>nisi</a:t>
            </a:r>
            <a:r>
              <a:rPr lang="tr-TR" sz="1800" dirty="0"/>
              <a:t> ut </a:t>
            </a:r>
            <a:r>
              <a:rPr lang="tr-TR" sz="1800" dirty="0" err="1"/>
              <a:t>aliquip</a:t>
            </a:r>
            <a:r>
              <a:rPr lang="tr-TR" sz="1800" dirty="0"/>
              <a:t> </a:t>
            </a:r>
            <a:r>
              <a:rPr lang="tr-TR" sz="1800" dirty="0" err="1"/>
              <a:t>ex</a:t>
            </a:r>
            <a:r>
              <a:rPr lang="tr-TR" sz="1800" dirty="0"/>
              <a:t> </a:t>
            </a:r>
            <a:r>
              <a:rPr lang="tr-TR" sz="1800" dirty="0" err="1"/>
              <a:t>ea</a:t>
            </a:r>
            <a:r>
              <a:rPr lang="tr-TR" sz="1800" dirty="0"/>
              <a:t> </a:t>
            </a:r>
            <a:r>
              <a:rPr lang="tr-TR" sz="1800" dirty="0" err="1"/>
              <a:t>commodo</a:t>
            </a:r>
            <a:r>
              <a:rPr lang="tr-TR" sz="1800" dirty="0"/>
              <a:t> </a:t>
            </a:r>
            <a:r>
              <a:rPr lang="tr-TR" sz="1800" dirty="0" err="1"/>
              <a:t>consequat</a:t>
            </a:r>
            <a:r>
              <a:rPr lang="tr-TR" sz="1800" dirty="0"/>
              <a:t>. </a:t>
            </a:r>
            <a:r>
              <a:rPr lang="tr-TR" sz="1800" dirty="0" err="1"/>
              <a:t>Duis</a:t>
            </a:r>
            <a:r>
              <a:rPr lang="tr-TR" sz="1800" dirty="0"/>
              <a:t> </a:t>
            </a:r>
            <a:r>
              <a:rPr lang="tr-TR" sz="1800" dirty="0" err="1"/>
              <a:t>aute</a:t>
            </a:r>
            <a:r>
              <a:rPr lang="tr-TR" sz="1800" dirty="0"/>
              <a:t> </a:t>
            </a:r>
            <a:r>
              <a:rPr lang="tr-TR" sz="1800" dirty="0" err="1"/>
              <a:t>irure</a:t>
            </a:r>
            <a:r>
              <a:rPr lang="tr-TR" sz="1800" dirty="0"/>
              <a:t> </a:t>
            </a:r>
            <a:r>
              <a:rPr lang="tr-TR" sz="1800" dirty="0" err="1"/>
              <a:t>dolor</a:t>
            </a:r>
            <a:r>
              <a:rPr lang="tr-TR" sz="1800" dirty="0"/>
              <a:t> in </a:t>
            </a:r>
            <a:r>
              <a:rPr lang="tr-TR" sz="1800" dirty="0" err="1"/>
              <a:t>reprehenderit</a:t>
            </a:r>
            <a:r>
              <a:rPr lang="tr-TR" sz="1800" dirty="0"/>
              <a:t> in </a:t>
            </a:r>
            <a:r>
              <a:rPr lang="tr-TR" sz="1800" dirty="0" err="1"/>
              <a:t>voluptate</a:t>
            </a:r>
            <a:r>
              <a:rPr lang="tr-TR" sz="1800" dirty="0"/>
              <a:t> </a:t>
            </a:r>
            <a:r>
              <a:rPr lang="tr-TR" sz="1800" dirty="0" err="1"/>
              <a:t>velit</a:t>
            </a:r>
            <a:r>
              <a:rPr lang="tr-TR" sz="1800" dirty="0"/>
              <a:t> esse </a:t>
            </a:r>
            <a:r>
              <a:rPr lang="tr-TR" sz="1800" dirty="0" err="1"/>
              <a:t>cillum</a:t>
            </a:r>
            <a:r>
              <a:rPr lang="tr-TR" sz="1800" dirty="0"/>
              <a:t> </a:t>
            </a:r>
            <a:r>
              <a:rPr lang="tr-TR" sz="1800" dirty="0" err="1"/>
              <a:t>dolore</a:t>
            </a:r>
            <a:r>
              <a:rPr lang="tr-TR" sz="1800" dirty="0"/>
              <a:t> </a:t>
            </a:r>
            <a:r>
              <a:rPr lang="tr-TR" sz="1800" dirty="0" err="1"/>
              <a:t>eu</a:t>
            </a:r>
            <a:r>
              <a:rPr lang="tr-TR" sz="1800" dirty="0"/>
              <a:t> </a:t>
            </a:r>
            <a:r>
              <a:rPr lang="tr-TR" sz="1800" dirty="0" err="1"/>
              <a:t>fugiat</a:t>
            </a:r>
            <a:r>
              <a:rPr lang="tr-TR" sz="1800" dirty="0"/>
              <a:t> </a:t>
            </a:r>
            <a:r>
              <a:rPr lang="tr-TR" sz="1800" dirty="0" err="1"/>
              <a:t>nulla</a:t>
            </a:r>
            <a:r>
              <a:rPr lang="tr-TR" sz="1800" dirty="0"/>
              <a:t> </a:t>
            </a:r>
            <a:r>
              <a:rPr lang="tr-TR" sz="1800" dirty="0" err="1"/>
              <a:t>pariatur</a:t>
            </a:r>
            <a:r>
              <a:rPr lang="tr-TR" sz="1800" dirty="0"/>
              <a:t>. </a:t>
            </a:r>
            <a:r>
              <a:rPr lang="tr-TR" sz="1800" dirty="0" err="1"/>
              <a:t>Excepteur</a:t>
            </a:r>
            <a:r>
              <a:rPr lang="tr-TR" sz="1800" dirty="0"/>
              <a:t> </a:t>
            </a:r>
            <a:r>
              <a:rPr lang="tr-TR" sz="1800" dirty="0" err="1"/>
              <a:t>sint</a:t>
            </a:r>
            <a:r>
              <a:rPr lang="tr-TR" sz="1800" dirty="0"/>
              <a:t> </a:t>
            </a:r>
            <a:r>
              <a:rPr lang="tr-TR" sz="1800" dirty="0" err="1"/>
              <a:t>occaecat</a:t>
            </a:r>
            <a:r>
              <a:rPr lang="tr-TR" sz="1800" dirty="0"/>
              <a:t> </a:t>
            </a:r>
            <a:r>
              <a:rPr lang="tr-TR" sz="1800" dirty="0" err="1"/>
              <a:t>cupidatat</a:t>
            </a:r>
            <a:r>
              <a:rPr lang="tr-TR" sz="1800" dirty="0"/>
              <a:t> </a:t>
            </a:r>
            <a:r>
              <a:rPr lang="tr-TR" sz="1800" dirty="0" err="1"/>
              <a:t>non</a:t>
            </a:r>
            <a:r>
              <a:rPr lang="tr-TR" sz="1800" dirty="0"/>
              <a:t> </a:t>
            </a:r>
            <a:r>
              <a:rPr lang="tr-TR" sz="1800" dirty="0" err="1"/>
              <a:t>proident</a:t>
            </a:r>
            <a:r>
              <a:rPr lang="tr-TR" sz="1800" dirty="0"/>
              <a:t>, </a:t>
            </a:r>
            <a:r>
              <a:rPr lang="tr-TR" sz="1800" dirty="0" err="1"/>
              <a:t>sunt</a:t>
            </a:r>
            <a:r>
              <a:rPr lang="tr-TR" sz="1800" dirty="0"/>
              <a:t> in </a:t>
            </a:r>
            <a:r>
              <a:rPr lang="tr-TR" sz="1800" dirty="0" err="1"/>
              <a:t>culpa</a:t>
            </a:r>
            <a:r>
              <a:rPr lang="tr-TR" sz="1800" dirty="0"/>
              <a:t> </a:t>
            </a:r>
            <a:r>
              <a:rPr lang="tr-TR" sz="1800" dirty="0" err="1"/>
              <a:t>qui</a:t>
            </a:r>
            <a:r>
              <a:rPr lang="tr-TR" sz="1800" dirty="0"/>
              <a:t> </a:t>
            </a:r>
            <a:r>
              <a:rPr lang="tr-TR" sz="1800" dirty="0" err="1"/>
              <a:t>officia</a:t>
            </a:r>
            <a:r>
              <a:rPr lang="tr-TR" sz="1800" dirty="0"/>
              <a:t> </a:t>
            </a:r>
            <a:r>
              <a:rPr lang="tr-TR" sz="1800" dirty="0" err="1"/>
              <a:t>deserunt</a:t>
            </a:r>
            <a:r>
              <a:rPr lang="tr-TR" sz="1800" dirty="0"/>
              <a:t> </a:t>
            </a:r>
            <a:r>
              <a:rPr lang="tr-TR" sz="1800" dirty="0" err="1"/>
              <a:t>mollit</a:t>
            </a:r>
            <a:r>
              <a:rPr lang="tr-TR" sz="1800" dirty="0"/>
              <a:t> anim </a:t>
            </a:r>
            <a:r>
              <a:rPr lang="tr-TR" sz="1800" dirty="0" err="1"/>
              <a:t>id</a:t>
            </a:r>
            <a:r>
              <a:rPr lang="tr-TR" sz="1800" dirty="0"/>
              <a:t> </a:t>
            </a:r>
            <a:r>
              <a:rPr lang="tr-TR" sz="1800" dirty="0" err="1"/>
              <a:t>est</a:t>
            </a:r>
            <a:r>
              <a:rPr lang="tr-TR" sz="1800" dirty="0"/>
              <a:t> </a:t>
            </a:r>
            <a:r>
              <a:rPr lang="tr-TR" sz="1800" dirty="0" err="1"/>
              <a:t>laborum</a:t>
            </a:r>
            <a:r>
              <a:rPr lang="tr-TR" sz="1800" dirty="0"/>
              <a:t>.</a:t>
            </a:r>
          </a:p>
          <a:p>
            <a:endParaRPr lang="tr-TR" sz="1800" dirty="0"/>
          </a:p>
          <a:p>
            <a:endParaRPr lang="tr-TR" sz="1800" dirty="0"/>
          </a:p>
        </p:txBody>
      </p:sp>
      <p:sp>
        <p:nvSpPr>
          <p:cNvPr id="35" name="İçerik Yer Tutucusu 9">
            <a:extLst>
              <a:ext uri="{FF2B5EF4-FFF2-40B4-BE49-F238E27FC236}">
                <a16:creationId xmlns:a16="http://schemas.microsoft.com/office/drawing/2014/main" id="{9DFF2DB3-8DEB-FD4F-A565-A38624707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29" y="2058924"/>
            <a:ext cx="11211287" cy="753873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numCol="2">
            <a:normAutofit/>
          </a:bodyPr>
          <a:lstStyle/>
          <a:p>
            <a:pPr marL="0" indent="0">
              <a:buNone/>
            </a:pPr>
            <a:r>
              <a:rPr lang="tr-TR" sz="1800" dirty="0"/>
              <a:t>Ana Metin ve Tablolar:</a:t>
            </a:r>
          </a:p>
          <a:p>
            <a:pPr marL="0" indent="0">
              <a:buNone/>
            </a:pPr>
            <a:r>
              <a:rPr lang="tr-TR" sz="1800" dirty="0" err="1"/>
              <a:t>Lorem</a:t>
            </a:r>
            <a:r>
              <a:rPr lang="tr-TR" sz="1800" dirty="0"/>
              <a:t> </a:t>
            </a:r>
            <a:r>
              <a:rPr lang="tr-TR" sz="1800" dirty="0" err="1"/>
              <a:t>ipsum</a:t>
            </a:r>
            <a:r>
              <a:rPr lang="tr-TR" sz="1800" dirty="0"/>
              <a:t> </a:t>
            </a:r>
            <a:r>
              <a:rPr lang="tr-TR" sz="1800" dirty="0" err="1"/>
              <a:t>dolor</a:t>
            </a:r>
            <a:r>
              <a:rPr lang="tr-TR" sz="1800" dirty="0"/>
              <a:t> sit </a:t>
            </a:r>
            <a:r>
              <a:rPr lang="tr-TR" sz="1800" dirty="0" err="1"/>
              <a:t>amet</a:t>
            </a:r>
            <a:r>
              <a:rPr lang="tr-TR" sz="1800" dirty="0"/>
              <a:t>, </a:t>
            </a:r>
            <a:r>
              <a:rPr lang="tr-TR" sz="1800" dirty="0" err="1"/>
              <a:t>consectetur</a:t>
            </a:r>
            <a:r>
              <a:rPr lang="tr-TR" sz="1800" dirty="0"/>
              <a:t> </a:t>
            </a:r>
            <a:r>
              <a:rPr lang="tr-TR" sz="1800" dirty="0" err="1"/>
              <a:t>adipiscing</a:t>
            </a:r>
            <a:r>
              <a:rPr lang="tr-TR" sz="1800" dirty="0"/>
              <a:t> elit, </a:t>
            </a:r>
            <a:r>
              <a:rPr lang="tr-TR" sz="1800" dirty="0" err="1"/>
              <a:t>sed</a:t>
            </a:r>
            <a:r>
              <a:rPr lang="tr-TR" sz="1800" dirty="0"/>
              <a:t> do </a:t>
            </a:r>
            <a:r>
              <a:rPr lang="tr-TR" sz="1800" dirty="0" err="1"/>
              <a:t>eiusmod</a:t>
            </a:r>
            <a:r>
              <a:rPr lang="tr-TR" sz="1800" dirty="0"/>
              <a:t> </a:t>
            </a:r>
            <a:r>
              <a:rPr lang="tr-TR" sz="1800" dirty="0" err="1"/>
              <a:t>tempor</a:t>
            </a:r>
            <a:r>
              <a:rPr lang="tr-TR" sz="1800" dirty="0"/>
              <a:t> </a:t>
            </a:r>
            <a:r>
              <a:rPr lang="tr-TR" sz="1800" dirty="0" err="1"/>
              <a:t>incididunt</a:t>
            </a:r>
            <a:r>
              <a:rPr lang="tr-TR" sz="1800" dirty="0"/>
              <a:t> ut </a:t>
            </a:r>
            <a:r>
              <a:rPr lang="tr-TR" sz="1800" dirty="0" err="1"/>
              <a:t>labore</a:t>
            </a:r>
            <a:r>
              <a:rPr lang="tr-TR" sz="1800" dirty="0"/>
              <a:t> et </a:t>
            </a:r>
            <a:r>
              <a:rPr lang="tr-TR" sz="1800" dirty="0" err="1"/>
              <a:t>dolore</a:t>
            </a:r>
            <a:r>
              <a:rPr lang="tr-TR" sz="1800" dirty="0"/>
              <a:t> </a:t>
            </a:r>
            <a:r>
              <a:rPr lang="tr-TR" sz="1800" dirty="0" err="1"/>
              <a:t>magna</a:t>
            </a:r>
            <a:r>
              <a:rPr lang="tr-TR" sz="1800" dirty="0"/>
              <a:t> </a:t>
            </a:r>
            <a:r>
              <a:rPr lang="tr-TR" sz="1800" dirty="0" err="1"/>
              <a:t>aliqua</a:t>
            </a:r>
            <a:r>
              <a:rPr lang="tr-TR" sz="1800" dirty="0"/>
              <a:t>. Ut enim ad minim </a:t>
            </a:r>
            <a:r>
              <a:rPr lang="tr-TR" sz="1800" dirty="0" err="1"/>
              <a:t>veniam</a:t>
            </a:r>
            <a:r>
              <a:rPr lang="tr-TR" sz="1800" dirty="0"/>
              <a:t>, </a:t>
            </a:r>
            <a:r>
              <a:rPr lang="tr-TR" sz="1800" dirty="0" err="1"/>
              <a:t>quis</a:t>
            </a:r>
            <a:r>
              <a:rPr lang="tr-TR" sz="1800" dirty="0"/>
              <a:t> </a:t>
            </a:r>
            <a:r>
              <a:rPr lang="tr-TR" sz="1800" dirty="0" err="1"/>
              <a:t>nostrud</a:t>
            </a:r>
            <a:r>
              <a:rPr lang="tr-TR" sz="1800" dirty="0"/>
              <a:t> </a:t>
            </a:r>
            <a:r>
              <a:rPr lang="tr-TR" sz="1800" dirty="0" err="1"/>
              <a:t>exercitation</a:t>
            </a:r>
            <a:r>
              <a:rPr lang="tr-TR" sz="1800" dirty="0"/>
              <a:t> </a:t>
            </a:r>
            <a:r>
              <a:rPr lang="tr-TR" sz="1800" dirty="0" err="1"/>
              <a:t>ullamco</a:t>
            </a:r>
            <a:r>
              <a:rPr lang="tr-TR" sz="1800" dirty="0"/>
              <a:t> </a:t>
            </a:r>
            <a:r>
              <a:rPr lang="tr-TR" sz="1800" dirty="0" err="1"/>
              <a:t>laboris</a:t>
            </a:r>
            <a:r>
              <a:rPr lang="tr-TR" sz="1800" dirty="0"/>
              <a:t> </a:t>
            </a:r>
            <a:r>
              <a:rPr lang="tr-TR" sz="1800" dirty="0" err="1"/>
              <a:t>nisi</a:t>
            </a:r>
            <a:r>
              <a:rPr lang="tr-TR" sz="1800" dirty="0"/>
              <a:t> ut </a:t>
            </a:r>
            <a:r>
              <a:rPr lang="tr-TR" sz="1800" dirty="0" err="1"/>
              <a:t>aliquip</a:t>
            </a:r>
            <a:r>
              <a:rPr lang="tr-TR" sz="1800" dirty="0"/>
              <a:t> </a:t>
            </a:r>
            <a:r>
              <a:rPr lang="tr-TR" sz="1800" dirty="0" err="1"/>
              <a:t>ex</a:t>
            </a:r>
            <a:r>
              <a:rPr lang="tr-TR" sz="1800" dirty="0"/>
              <a:t> </a:t>
            </a:r>
            <a:r>
              <a:rPr lang="tr-TR" sz="1800" dirty="0" err="1"/>
              <a:t>ea</a:t>
            </a:r>
            <a:r>
              <a:rPr lang="tr-TR" sz="1800" dirty="0"/>
              <a:t> </a:t>
            </a:r>
            <a:r>
              <a:rPr lang="tr-TR" sz="1800" dirty="0" err="1"/>
              <a:t>commodo</a:t>
            </a:r>
            <a:r>
              <a:rPr lang="tr-TR" sz="1800" dirty="0"/>
              <a:t> </a:t>
            </a:r>
            <a:r>
              <a:rPr lang="tr-TR" sz="1800" dirty="0" err="1"/>
              <a:t>consequat</a:t>
            </a:r>
            <a:r>
              <a:rPr lang="tr-TR" sz="1800" dirty="0"/>
              <a:t>. </a:t>
            </a:r>
            <a:r>
              <a:rPr lang="tr-TR" sz="1800" dirty="0" err="1"/>
              <a:t>Duis</a:t>
            </a:r>
            <a:r>
              <a:rPr lang="tr-TR" sz="1800" dirty="0"/>
              <a:t> </a:t>
            </a:r>
            <a:r>
              <a:rPr lang="tr-TR" sz="1800" dirty="0" err="1"/>
              <a:t>aute</a:t>
            </a:r>
            <a:r>
              <a:rPr lang="tr-TR" sz="1800" dirty="0"/>
              <a:t> </a:t>
            </a:r>
            <a:r>
              <a:rPr lang="tr-TR" sz="1800" dirty="0" err="1"/>
              <a:t>irure</a:t>
            </a:r>
            <a:r>
              <a:rPr lang="tr-TR" sz="1800" dirty="0"/>
              <a:t> </a:t>
            </a:r>
            <a:r>
              <a:rPr lang="tr-TR" sz="1800" dirty="0" err="1"/>
              <a:t>dolor</a:t>
            </a:r>
            <a:r>
              <a:rPr lang="tr-TR" sz="1800" dirty="0"/>
              <a:t> in </a:t>
            </a:r>
            <a:r>
              <a:rPr lang="tr-TR" sz="1800" dirty="0" err="1"/>
              <a:t>reprehenderit</a:t>
            </a:r>
            <a:r>
              <a:rPr lang="tr-TR" sz="1800" dirty="0"/>
              <a:t> in </a:t>
            </a:r>
            <a:r>
              <a:rPr lang="tr-TR" sz="1800" dirty="0" err="1"/>
              <a:t>voluptate</a:t>
            </a:r>
            <a:r>
              <a:rPr lang="tr-TR" sz="1800" dirty="0"/>
              <a:t> </a:t>
            </a:r>
            <a:r>
              <a:rPr lang="tr-TR" sz="1800" dirty="0" err="1"/>
              <a:t>velit</a:t>
            </a:r>
            <a:r>
              <a:rPr lang="tr-TR" sz="1800" dirty="0"/>
              <a:t> esse </a:t>
            </a:r>
            <a:r>
              <a:rPr lang="tr-TR" sz="1800" dirty="0" err="1"/>
              <a:t>cillum</a:t>
            </a:r>
            <a:r>
              <a:rPr lang="tr-TR" sz="1800" dirty="0"/>
              <a:t> </a:t>
            </a:r>
            <a:r>
              <a:rPr lang="tr-TR" sz="1800" dirty="0" err="1"/>
              <a:t>dolore</a:t>
            </a:r>
            <a:r>
              <a:rPr lang="tr-TR" sz="1800" dirty="0"/>
              <a:t> </a:t>
            </a:r>
            <a:r>
              <a:rPr lang="tr-TR" sz="1800" dirty="0" err="1"/>
              <a:t>eu</a:t>
            </a:r>
            <a:r>
              <a:rPr lang="tr-TR" sz="1800" dirty="0"/>
              <a:t> </a:t>
            </a:r>
            <a:r>
              <a:rPr lang="tr-TR" sz="1800" dirty="0" err="1"/>
              <a:t>fugiat</a:t>
            </a:r>
            <a:r>
              <a:rPr lang="tr-TR" sz="1800" dirty="0"/>
              <a:t> </a:t>
            </a:r>
            <a:r>
              <a:rPr lang="tr-TR" sz="1800" dirty="0" err="1"/>
              <a:t>nulla</a:t>
            </a:r>
            <a:r>
              <a:rPr lang="tr-TR" sz="1800" dirty="0"/>
              <a:t> </a:t>
            </a:r>
            <a:r>
              <a:rPr lang="tr-TR" sz="1800" dirty="0" err="1"/>
              <a:t>pariatur</a:t>
            </a:r>
            <a:r>
              <a:rPr lang="tr-TR" sz="1800" dirty="0"/>
              <a:t>. </a:t>
            </a:r>
            <a:r>
              <a:rPr lang="tr-TR" sz="1800" dirty="0" err="1"/>
              <a:t>Excepteur</a:t>
            </a:r>
            <a:r>
              <a:rPr lang="tr-TR" sz="1800" dirty="0"/>
              <a:t> </a:t>
            </a:r>
            <a:r>
              <a:rPr lang="tr-TR" sz="1800" dirty="0" err="1"/>
              <a:t>sint</a:t>
            </a:r>
            <a:r>
              <a:rPr lang="tr-TR" sz="1800" dirty="0"/>
              <a:t> </a:t>
            </a:r>
            <a:r>
              <a:rPr lang="tr-TR" sz="1800" dirty="0" err="1"/>
              <a:t>occaecat</a:t>
            </a:r>
            <a:r>
              <a:rPr lang="tr-TR" sz="1800" dirty="0"/>
              <a:t> </a:t>
            </a:r>
            <a:r>
              <a:rPr lang="tr-TR" sz="1800" dirty="0" err="1"/>
              <a:t>cupidatat</a:t>
            </a:r>
            <a:r>
              <a:rPr lang="tr-TR" sz="1800" dirty="0"/>
              <a:t> </a:t>
            </a:r>
            <a:r>
              <a:rPr lang="tr-TR" sz="1800" dirty="0" err="1"/>
              <a:t>non</a:t>
            </a:r>
            <a:r>
              <a:rPr lang="tr-TR" sz="1800" dirty="0"/>
              <a:t> </a:t>
            </a:r>
            <a:r>
              <a:rPr lang="tr-TR" sz="1800" dirty="0" err="1"/>
              <a:t>proident</a:t>
            </a:r>
            <a:r>
              <a:rPr lang="tr-TR" sz="1800" dirty="0"/>
              <a:t>, </a:t>
            </a:r>
            <a:r>
              <a:rPr lang="tr-TR" sz="1800" dirty="0" err="1"/>
              <a:t>sunt</a:t>
            </a:r>
            <a:r>
              <a:rPr lang="tr-TR" sz="1800" dirty="0"/>
              <a:t> in </a:t>
            </a:r>
            <a:r>
              <a:rPr lang="tr-TR" sz="1800" dirty="0" err="1"/>
              <a:t>culpa</a:t>
            </a:r>
            <a:r>
              <a:rPr lang="tr-TR" sz="1800" dirty="0"/>
              <a:t> </a:t>
            </a:r>
            <a:r>
              <a:rPr lang="tr-TR" sz="1800" dirty="0" err="1"/>
              <a:t>qui</a:t>
            </a:r>
            <a:r>
              <a:rPr lang="tr-TR" sz="1800" dirty="0"/>
              <a:t> </a:t>
            </a:r>
            <a:r>
              <a:rPr lang="tr-TR" sz="1800" dirty="0" err="1"/>
              <a:t>officia</a:t>
            </a:r>
            <a:r>
              <a:rPr lang="tr-TR" sz="1800" dirty="0"/>
              <a:t> </a:t>
            </a:r>
            <a:r>
              <a:rPr lang="tr-TR" sz="1800" dirty="0" err="1"/>
              <a:t>deserunt</a:t>
            </a:r>
            <a:r>
              <a:rPr lang="tr-TR" sz="1800" dirty="0"/>
              <a:t> </a:t>
            </a:r>
            <a:r>
              <a:rPr lang="tr-TR" sz="1800" dirty="0" err="1"/>
              <a:t>mollit</a:t>
            </a:r>
            <a:r>
              <a:rPr lang="tr-TR" sz="1800" dirty="0"/>
              <a:t> anim </a:t>
            </a:r>
            <a:r>
              <a:rPr lang="tr-TR" sz="1800" dirty="0" err="1"/>
              <a:t>id</a:t>
            </a:r>
            <a:r>
              <a:rPr lang="tr-TR" sz="1800" dirty="0"/>
              <a:t> </a:t>
            </a:r>
            <a:r>
              <a:rPr lang="tr-TR" sz="1800" dirty="0" err="1"/>
              <a:t>est</a:t>
            </a:r>
            <a:r>
              <a:rPr lang="tr-TR" sz="1800" dirty="0"/>
              <a:t> </a:t>
            </a:r>
            <a:r>
              <a:rPr lang="tr-TR" sz="1800" dirty="0" err="1"/>
              <a:t>laborum</a:t>
            </a:r>
            <a:r>
              <a:rPr lang="tr-TR" sz="1800" dirty="0"/>
              <a:t>.</a:t>
            </a:r>
          </a:p>
          <a:p>
            <a:pPr marL="0" indent="0">
              <a:buNone/>
            </a:pPr>
            <a:r>
              <a:rPr lang="tr-TR" sz="1800" dirty="0" err="1"/>
              <a:t>Lorem</a:t>
            </a:r>
            <a:r>
              <a:rPr lang="tr-TR" sz="1800" dirty="0"/>
              <a:t> </a:t>
            </a:r>
            <a:r>
              <a:rPr lang="tr-TR" sz="1800" dirty="0" err="1"/>
              <a:t>ipsum</a:t>
            </a:r>
            <a:r>
              <a:rPr lang="tr-TR" sz="1800" dirty="0"/>
              <a:t> </a:t>
            </a:r>
            <a:r>
              <a:rPr lang="tr-TR" sz="1800" dirty="0" err="1"/>
              <a:t>dolor</a:t>
            </a:r>
            <a:r>
              <a:rPr lang="tr-TR" sz="1800" dirty="0"/>
              <a:t> sit </a:t>
            </a:r>
            <a:r>
              <a:rPr lang="tr-TR" sz="1800" dirty="0" err="1"/>
              <a:t>amet</a:t>
            </a:r>
            <a:r>
              <a:rPr lang="tr-TR" sz="1800" dirty="0"/>
              <a:t>, </a:t>
            </a:r>
            <a:r>
              <a:rPr lang="tr-TR" sz="1800" dirty="0" err="1"/>
              <a:t>consectetur</a:t>
            </a:r>
            <a:r>
              <a:rPr lang="tr-TR" sz="1800" dirty="0"/>
              <a:t> </a:t>
            </a:r>
            <a:r>
              <a:rPr lang="tr-TR" sz="1800" dirty="0" err="1"/>
              <a:t>adipiscing</a:t>
            </a:r>
            <a:r>
              <a:rPr lang="tr-TR" sz="1800" dirty="0"/>
              <a:t> elit, </a:t>
            </a:r>
            <a:r>
              <a:rPr lang="tr-TR" sz="1800" dirty="0" err="1"/>
              <a:t>sed</a:t>
            </a:r>
            <a:r>
              <a:rPr lang="tr-TR" sz="1800" dirty="0"/>
              <a:t> do </a:t>
            </a:r>
            <a:r>
              <a:rPr lang="tr-TR" sz="1800" dirty="0" err="1"/>
              <a:t>eiusmod</a:t>
            </a:r>
            <a:r>
              <a:rPr lang="tr-TR" sz="1800" dirty="0"/>
              <a:t> </a:t>
            </a:r>
            <a:r>
              <a:rPr lang="tr-TR" sz="1800" dirty="0" err="1"/>
              <a:t>tempor</a:t>
            </a:r>
            <a:r>
              <a:rPr lang="tr-TR" sz="1800" dirty="0"/>
              <a:t> </a:t>
            </a:r>
            <a:r>
              <a:rPr lang="tr-TR" sz="1800" dirty="0" err="1"/>
              <a:t>incididunt</a:t>
            </a:r>
            <a:r>
              <a:rPr lang="tr-TR" sz="1800" dirty="0"/>
              <a:t> ut </a:t>
            </a:r>
            <a:r>
              <a:rPr lang="tr-TR" sz="1800" dirty="0" err="1"/>
              <a:t>labore</a:t>
            </a:r>
            <a:r>
              <a:rPr lang="tr-TR" sz="1800" dirty="0"/>
              <a:t> et </a:t>
            </a:r>
            <a:r>
              <a:rPr lang="tr-TR" sz="1800" dirty="0" err="1"/>
              <a:t>dolore</a:t>
            </a:r>
            <a:r>
              <a:rPr lang="tr-TR" sz="1800" dirty="0"/>
              <a:t> </a:t>
            </a:r>
            <a:r>
              <a:rPr lang="tr-TR" sz="1800" dirty="0" err="1"/>
              <a:t>magna</a:t>
            </a:r>
            <a:r>
              <a:rPr lang="tr-TR" sz="1800" dirty="0"/>
              <a:t> </a:t>
            </a:r>
            <a:r>
              <a:rPr lang="tr-TR" sz="1800" dirty="0" err="1"/>
              <a:t>aliqua</a:t>
            </a:r>
            <a:r>
              <a:rPr lang="tr-TR" sz="1800" dirty="0"/>
              <a:t>. Ut enim ad minim </a:t>
            </a:r>
            <a:r>
              <a:rPr lang="tr-TR" sz="1800" dirty="0" err="1"/>
              <a:t>veniam</a:t>
            </a:r>
            <a:r>
              <a:rPr lang="tr-TR" sz="1800" dirty="0"/>
              <a:t>, </a:t>
            </a:r>
            <a:r>
              <a:rPr lang="tr-TR" sz="1800" dirty="0" err="1"/>
              <a:t>quis</a:t>
            </a:r>
            <a:r>
              <a:rPr lang="tr-TR" sz="1800" dirty="0"/>
              <a:t> </a:t>
            </a:r>
            <a:r>
              <a:rPr lang="tr-TR" sz="1800" dirty="0" err="1"/>
              <a:t>nostrud</a:t>
            </a:r>
            <a:r>
              <a:rPr lang="tr-TR" sz="1800" dirty="0"/>
              <a:t> </a:t>
            </a:r>
            <a:r>
              <a:rPr lang="tr-TR" sz="1800" dirty="0" err="1"/>
              <a:t>exercitation</a:t>
            </a:r>
            <a:r>
              <a:rPr lang="tr-TR" sz="1800" dirty="0"/>
              <a:t> </a:t>
            </a:r>
            <a:r>
              <a:rPr lang="tr-TR" sz="1800" dirty="0" err="1"/>
              <a:t>ullamco</a:t>
            </a:r>
            <a:r>
              <a:rPr lang="tr-TR" sz="1800" dirty="0"/>
              <a:t> </a:t>
            </a:r>
            <a:r>
              <a:rPr lang="tr-TR" sz="1800" dirty="0" err="1"/>
              <a:t>laboris</a:t>
            </a:r>
            <a:r>
              <a:rPr lang="tr-TR" sz="1800" dirty="0"/>
              <a:t> </a:t>
            </a:r>
            <a:r>
              <a:rPr lang="tr-TR" sz="1800" dirty="0" err="1"/>
              <a:t>nisi</a:t>
            </a:r>
            <a:r>
              <a:rPr lang="tr-TR" sz="1800" dirty="0"/>
              <a:t> ut </a:t>
            </a:r>
            <a:r>
              <a:rPr lang="tr-TR" sz="1800" dirty="0" err="1"/>
              <a:t>aliquip</a:t>
            </a:r>
            <a:r>
              <a:rPr lang="tr-TR" sz="1800" dirty="0"/>
              <a:t> </a:t>
            </a:r>
            <a:r>
              <a:rPr lang="tr-TR" sz="1800" dirty="0" err="1"/>
              <a:t>ex</a:t>
            </a:r>
            <a:r>
              <a:rPr lang="tr-TR" sz="1800" dirty="0"/>
              <a:t> </a:t>
            </a:r>
            <a:r>
              <a:rPr lang="tr-TR" sz="1800" dirty="0" err="1"/>
              <a:t>ea</a:t>
            </a:r>
            <a:r>
              <a:rPr lang="tr-TR" sz="1800" dirty="0"/>
              <a:t> </a:t>
            </a:r>
            <a:r>
              <a:rPr lang="tr-TR" sz="1800" dirty="0" err="1"/>
              <a:t>commodo</a:t>
            </a:r>
            <a:r>
              <a:rPr lang="tr-TR" sz="1800" dirty="0"/>
              <a:t> </a:t>
            </a:r>
            <a:r>
              <a:rPr lang="tr-TR" sz="1800" dirty="0" err="1"/>
              <a:t>consequat</a:t>
            </a:r>
            <a:r>
              <a:rPr lang="tr-TR" sz="1800" dirty="0"/>
              <a:t>. </a:t>
            </a:r>
            <a:r>
              <a:rPr lang="tr-TR" sz="1800" dirty="0" err="1"/>
              <a:t>Duis</a:t>
            </a:r>
            <a:r>
              <a:rPr lang="tr-TR" sz="1800" dirty="0"/>
              <a:t> </a:t>
            </a:r>
            <a:r>
              <a:rPr lang="tr-TR" sz="1800" dirty="0" err="1"/>
              <a:t>aute</a:t>
            </a:r>
            <a:r>
              <a:rPr lang="tr-TR" sz="1800" dirty="0"/>
              <a:t> </a:t>
            </a:r>
            <a:r>
              <a:rPr lang="tr-TR" sz="1800" dirty="0" err="1"/>
              <a:t>irure</a:t>
            </a:r>
            <a:r>
              <a:rPr lang="tr-TR" sz="1800" dirty="0"/>
              <a:t> </a:t>
            </a:r>
            <a:r>
              <a:rPr lang="tr-TR" sz="1800" dirty="0" err="1"/>
              <a:t>dolor</a:t>
            </a:r>
            <a:r>
              <a:rPr lang="tr-TR" sz="1800" dirty="0"/>
              <a:t> in </a:t>
            </a:r>
            <a:r>
              <a:rPr lang="tr-TR" sz="1800" dirty="0" err="1"/>
              <a:t>reprehenderit</a:t>
            </a:r>
            <a:r>
              <a:rPr lang="tr-TR" sz="1800" dirty="0"/>
              <a:t> in </a:t>
            </a:r>
            <a:r>
              <a:rPr lang="tr-TR" sz="1800" dirty="0" err="1"/>
              <a:t>voluptate</a:t>
            </a:r>
            <a:r>
              <a:rPr lang="tr-TR" sz="1800" dirty="0"/>
              <a:t> </a:t>
            </a:r>
            <a:r>
              <a:rPr lang="tr-TR" sz="1800" dirty="0" err="1"/>
              <a:t>velit</a:t>
            </a:r>
            <a:r>
              <a:rPr lang="tr-TR" sz="1800" dirty="0"/>
              <a:t> esse </a:t>
            </a:r>
            <a:r>
              <a:rPr lang="tr-TR" sz="1800" dirty="0" err="1"/>
              <a:t>cillum</a:t>
            </a:r>
            <a:r>
              <a:rPr lang="tr-TR" sz="1800" dirty="0"/>
              <a:t> </a:t>
            </a:r>
            <a:r>
              <a:rPr lang="tr-TR" sz="1800" dirty="0" err="1"/>
              <a:t>dolore</a:t>
            </a:r>
            <a:r>
              <a:rPr lang="tr-TR" sz="1800" dirty="0"/>
              <a:t> </a:t>
            </a:r>
            <a:r>
              <a:rPr lang="tr-TR" sz="1800" dirty="0" err="1"/>
              <a:t>eu</a:t>
            </a:r>
            <a:r>
              <a:rPr lang="tr-TR" sz="1800" dirty="0"/>
              <a:t> </a:t>
            </a:r>
            <a:r>
              <a:rPr lang="tr-TR" sz="1800" dirty="0" err="1"/>
              <a:t>fugiat</a:t>
            </a:r>
            <a:r>
              <a:rPr lang="tr-TR" sz="1800" dirty="0"/>
              <a:t> </a:t>
            </a:r>
            <a:r>
              <a:rPr lang="tr-TR" sz="1800" dirty="0" err="1"/>
              <a:t>nulla</a:t>
            </a:r>
            <a:r>
              <a:rPr lang="tr-TR" sz="1800" dirty="0"/>
              <a:t> </a:t>
            </a:r>
            <a:r>
              <a:rPr lang="tr-TR" sz="1800" dirty="0" err="1"/>
              <a:t>pariatur</a:t>
            </a:r>
            <a:r>
              <a:rPr lang="tr-TR" sz="1800" dirty="0"/>
              <a:t>. </a:t>
            </a:r>
            <a:r>
              <a:rPr lang="tr-TR" sz="1800" dirty="0" err="1"/>
              <a:t>Excepteur</a:t>
            </a:r>
            <a:r>
              <a:rPr lang="tr-TR" sz="1800" dirty="0"/>
              <a:t> </a:t>
            </a:r>
            <a:r>
              <a:rPr lang="tr-TR" sz="1800" dirty="0" err="1"/>
              <a:t>sint</a:t>
            </a:r>
            <a:r>
              <a:rPr lang="tr-TR" sz="1800" dirty="0"/>
              <a:t> </a:t>
            </a:r>
            <a:r>
              <a:rPr lang="tr-TR" sz="1800" dirty="0" err="1"/>
              <a:t>occaecat</a:t>
            </a:r>
            <a:r>
              <a:rPr lang="tr-TR" sz="1800" dirty="0"/>
              <a:t> </a:t>
            </a:r>
            <a:r>
              <a:rPr lang="tr-TR" sz="1800" dirty="0" err="1"/>
              <a:t>cupidatat</a:t>
            </a:r>
            <a:r>
              <a:rPr lang="tr-TR" sz="1800" dirty="0"/>
              <a:t> </a:t>
            </a:r>
            <a:r>
              <a:rPr lang="tr-TR" sz="1800" dirty="0" err="1"/>
              <a:t>non</a:t>
            </a:r>
            <a:r>
              <a:rPr lang="tr-TR" sz="1800" dirty="0"/>
              <a:t> </a:t>
            </a:r>
            <a:r>
              <a:rPr lang="tr-TR" sz="1800" dirty="0" err="1"/>
              <a:t>proident</a:t>
            </a:r>
            <a:r>
              <a:rPr lang="tr-TR" sz="1800" dirty="0"/>
              <a:t>, </a:t>
            </a:r>
            <a:r>
              <a:rPr lang="tr-TR" sz="1800" dirty="0" err="1"/>
              <a:t>sunt</a:t>
            </a:r>
            <a:r>
              <a:rPr lang="tr-TR" sz="1800" dirty="0"/>
              <a:t> in </a:t>
            </a:r>
            <a:r>
              <a:rPr lang="tr-TR" sz="1800" dirty="0" err="1"/>
              <a:t>culpa</a:t>
            </a:r>
            <a:r>
              <a:rPr lang="tr-TR" sz="1800" dirty="0"/>
              <a:t> </a:t>
            </a:r>
            <a:r>
              <a:rPr lang="tr-TR" sz="1800" dirty="0" err="1"/>
              <a:t>qui</a:t>
            </a:r>
            <a:r>
              <a:rPr lang="tr-TR" sz="1800" dirty="0"/>
              <a:t> </a:t>
            </a:r>
            <a:r>
              <a:rPr lang="tr-TR" sz="1800" dirty="0" err="1"/>
              <a:t>officia</a:t>
            </a:r>
            <a:r>
              <a:rPr lang="tr-TR" sz="1800" dirty="0"/>
              <a:t> </a:t>
            </a:r>
            <a:r>
              <a:rPr lang="tr-TR" sz="1800" dirty="0" err="1"/>
              <a:t>deserunt</a:t>
            </a:r>
            <a:r>
              <a:rPr lang="tr-TR" sz="1800" dirty="0"/>
              <a:t> </a:t>
            </a:r>
            <a:r>
              <a:rPr lang="tr-TR" sz="1800" dirty="0" err="1"/>
              <a:t>mollit</a:t>
            </a:r>
            <a:r>
              <a:rPr lang="tr-TR" sz="1800" dirty="0"/>
              <a:t> anim </a:t>
            </a:r>
            <a:r>
              <a:rPr lang="tr-TR" sz="1800" dirty="0" err="1"/>
              <a:t>id</a:t>
            </a:r>
            <a:r>
              <a:rPr lang="tr-TR" sz="1800" dirty="0"/>
              <a:t> </a:t>
            </a:r>
            <a:r>
              <a:rPr lang="tr-TR" sz="1800" dirty="0" err="1"/>
              <a:t>est</a:t>
            </a:r>
            <a:r>
              <a:rPr lang="tr-TR" sz="1800" dirty="0"/>
              <a:t> </a:t>
            </a:r>
            <a:r>
              <a:rPr lang="tr-TR" sz="1800" dirty="0" err="1"/>
              <a:t>laborum</a:t>
            </a:r>
            <a:r>
              <a:rPr lang="tr-TR" sz="1800" dirty="0"/>
              <a:t>.</a:t>
            </a:r>
          </a:p>
          <a:p>
            <a:pPr marL="0" indent="0">
              <a:buNone/>
            </a:pPr>
            <a:r>
              <a:rPr lang="tr-TR" sz="1800" dirty="0" err="1"/>
              <a:t>Lorem</a:t>
            </a:r>
            <a:r>
              <a:rPr lang="tr-TR" sz="1800" dirty="0"/>
              <a:t> </a:t>
            </a:r>
            <a:r>
              <a:rPr lang="tr-TR" sz="1800" dirty="0" err="1"/>
              <a:t>ipsum</a:t>
            </a:r>
            <a:r>
              <a:rPr lang="tr-TR" sz="1800" dirty="0"/>
              <a:t> </a:t>
            </a:r>
            <a:r>
              <a:rPr lang="tr-TR" sz="1800" dirty="0" err="1"/>
              <a:t>dolor</a:t>
            </a:r>
            <a:r>
              <a:rPr lang="tr-TR" sz="1800" dirty="0"/>
              <a:t> sit </a:t>
            </a:r>
            <a:r>
              <a:rPr lang="tr-TR" sz="1800" dirty="0" err="1"/>
              <a:t>amet</a:t>
            </a:r>
            <a:r>
              <a:rPr lang="tr-TR" sz="1800" dirty="0"/>
              <a:t>, </a:t>
            </a:r>
            <a:r>
              <a:rPr lang="tr-TR" sz="1800" dirty="0" err="1"/>
              <a:t>consectetur</a:t>
            </a:r>
            <a:r>
              <a:rPr lang="tr-TR" sz="1800" dirty="0"/>
              <a:t> </a:t>
            </a:r>
            <a:r>
              <a:rPr lang="tr-TR" sz="1800" dirty="0" err="1"/>
              <a:t>adipiscing</a:t>
            </a:r>
            <a:r>
              <a:rPr lang="tr-TR" sz="1800" dirty="0"/>
              <a:t> elit, </a:t>
            </a:r>
            <a:r>
              <a:rPr lang="tr-TR" sz="1800" dirty="0" err="1"/>
              <a:t>sed</a:t>
            </a:r>
            <a:r>
              <a:rPr lang="tr-TR" sz="1800" dirty="0"/>
              <a:t> do </a:t>
            </a:r>
            <a:r>
              <a:rPr lang="tr-TR" sz="1800" dirty="0" err="1"/>
              <a:t>eiusmod</a:t>
            </a:r>
            <a:r>
              <a:rPr lang="tr-TR" sz="1800" dirty="0"/>
              <a:t> </a:t>
            </a:r>
            <a:r>
              <a:rPr lang="tr-TR" sz="1800" dirty="0" err="1"/>
              <a:t>tempor</a:t>
            </a:r>
            <a:r>
              <a:rPr lang="tr-TR" sz="1800" dirty="0"/>
              <a:t> </a:t>
            </a:r>
            <a:r>
              <a:rPr lang="tr-TR" sz="1800" dirty="0" err="1"/>
              <a:t>incididunt</a:t>
            </a:r>
            <a:r>
              <a:rPr lang="tr-TR" sz="1800" dirty="0"/>
              <a:t> ut </a:t>
            </a:r>
            <a:r>
              <a:rPr lang="tr-TR" sz="1800" dirty="0" err="1"/>
              <a:t>labore</a:t>
            </a:r>
            <a:r>
              <a:rPr lang="tr-TR" sz="1800" dirty="0"/>
              <a:t> et </a:t>
            </a:r>
            <a:r>
              <a:rPr lang="tr-TR" sz="1800" dirty="0" err="1"/>
              <a:t>dolore</a:t>
            </a:r>
            <a:r>
              <a:rPr lang="tr-TR" sz="1800" dirty="0"/>
              <a:t> </a:t>
            </a:r>
            <a:r>
              <a:rPr lang="tr-TR" sz="1800" dirty="0" err="1"/>
              <a:t>magna</a:t>
            </a:r>
            <a:r>
              <a:rPr lang="tr-TR" sz="1800" dirty="0"/>
              <a:t> </a:t>
            </a:r>
            <a:r>
              <a:rPr lang="tr-TR" sz="1800" dirty="0" err="1"/>
              <a:t>aliqua</a:t>
            </a:r>
            <a:r>
              <a:rPr lang="tr-TR" sz="1800" dirty="0"/>
              <a:t>. Ut enim ad minim </a:t>
            </a:r>
            <a:r>
              <a:rPr lang="tr-TR" sz="1800" dirty="0" err="1"/>
              <a:t>veniam</a:t>
            </a:r>
            <a:r>
              <a:rPr lang="tr-TR" sz="1800" dirty="0"/>
              <a:t>, </a:t>
            </a:r>
            <a:r>
              <a:rPr lang="tr-TR" sz="1800" dirty="0" err="1"/>
              <a:t>quis</a:t>
            </a:r>
            <a:r>
              <a:rPr lang="tr-TR" sz="1800" dirty="0"/>
              <a:t> </a:t>
            </a:r>
            <a:r>
              <a:rPr lang="tr-TR" sz="1800" dirty="0" err="1"/>
              <a:t>nostrud</a:t>
            </a:r>
            <a:r>
              <a:rPr lang="tr-TR" sz="1800" dirty="0"/>
              <a:t> </a:t>
            </a:r>
            <a:r>
              <a:rPr lang="tr-TR" sz="1800" dirty="0" err="1"/>
              <a:t>exercitation</a:t>
            </a:r>
            <a:r>
              <a:rPr lang="tr-TR" sz="1800" dirty="0"/>
              <a:t> </a:t>
            </a:r>
            <a:r>
              <a:rPr lang="tr-TR" sz="1800" dirty="0" err="1"/>
              <a:t>ullamco</a:t>
            </a:r>
            <a:r>
              <a:rPr lang="tr-TR" sz="1800" dirty="0"/>
              <a:t> </a:t>
            </a:r>
            <a:r>
              <a:rPr lang="tr-TR" sz="1800" dirty="0" err="1"/>
              <a:t>laboris</a:t>
            </a:r>
            <a:r>
              <a:rPr lang="tr-TR" sz="1800" dirty="0"/>
              <a:t> </a:t>
            </a:r>
            <a:r>
              <a:rPr lang="tr-TR" sz="1800" dirty="0" err="1"/>
              <a:t>nisi</a:t>
            </a:r>
            <a:r>
              <a:rPr lang="tr-TR" sz="1800" dirty="0"/>
              <a:t> ut </a:t>
            </a:r>
            <a:r>
              <a:rPr lang="tr-TR" sz="1800" dirty="0" err="1"/>
              <a:t>aliquip</a:t>
            </a:r>
            <a:r>
              <a:rPr lang="tr-TR" sz="1800" dirty="0"/>
              <a:t> </a:t>
            </a:r>
            <a:r>
              <a:rPr lang="tr-TR" sz="1800" dirty="0" err="1"/>
              <a:t>ex</a:t>
            </a:r>
            <a:r>
              <a:rPr lang="tr-TR" sz="1800" dirty="0"/>
              <a:t> </a:t>
            </a:r>
            <a:r>
              <a:rPr lang="tr-TR" sz="1800" dirty="0" err="1"/>
              <a:t>ea</a:t>
            </a:r>
            <a:r>
              <a:rPr lang="tr-TR" sz="1800" dirty="0"/>
              <a:t> </a:t>
            </a:r>
            <a:r>
              <a:rPr lang="tr-TR" sz="1800" dirty="0" err="1"/>
              <a:t>commodo</a:t>
            </a:r>
            <a:r>
              <a:rPr lang="tr-TR" sz="1800" dirty="0"/>
              <a:t> </a:t>
            </a:r>
            <a:r>
              <a:rPr lang="tr-TR" sz="1800" dirty="0" err="1"/>
              <a:t>consequat</a:t>
            </a:r>
            <a:r>
              <a:rPr lang="tr-TR" sz="1800" dirty="0"/>
              <a:t>. </a:t>
            </a:r>
            <a:r>
              <a:rPr lang="tr-TR" sz="1800" dirty="0" err="1"/>
              <a:t>Duis</a:t>
            </a:r>
            <a:r>
              <a:rPr lang="tr-TR" sz="1800" dirty="0"/>
              <a:t> </a:t>
            </a:r>
            <a:r>
              <a:rPr lang="tr-TR" sz="1800" dirty="0" err="1"/>
              <a:t>aute</a:t>
            </a:r>
            <a:r>
              <a:rPr lang="tr-TR" sz="1800" dirty="0"/>
              <a:t> </a:t>
            </a:r>
            <a:r>
              <a:rPr lang="tr-TR" sz="1800" dirty="0" err="1"/>
              <a:t>irure</a:t>
            </a:r>
            <a:r>
              <a:rPr lang="tr-TR" sz="1800" dirty="0"/>
              <a:t> </a:t>
            </a:r>
            <a:r>
              <a:rPr lang="tr-TR" sz="1800" dirty="0" err="1"/>
              <a:t>dolor</a:t>
            </a:r>
            <a:r>
              <a:rPr lang="tr-TR" sz="1800" dirty="0"/>
              <a:t> in </a:t>
            </a:r>
            <a:r>
              <a:rPr lang="tr-TR" sz="1800" dirty="0" err="1"/>
              <a:t>reprehenderit</a:t>
            </a:r>
            <a:r>
              <a:rPr lang="tr-TR" sz="1800" dirty="0"/>
              <a:t> in </a:t>
            </a:r>
            <a:r>
              <a:rPr lang="tr-TR" sz="1800" dirty="0" err="1"/>
              <a:t>voluptate</a:t>
            </a:r>
            <a:r>
              <a:rPr lang="tr-TR" sz="1800" dirty="0"/>
              <a:t> </a:t>
            </a:r>
            <a:r>
              <a:rPr lang="tr-TR" sz="1800" dirty="0" err="1"/>
              <a:t>velit</a:t>
            </a:r>
            <a:r>
              <a:rPr lang="tr-TR" sz="1800" dirty="0"/>
              <a:t> esse </a:t>
            </a:r>
            <a:r>
              <a:rPr lang="tr-TR" sz="1800" dirty="0" err="1"/>
              <a:t>cillum</a:t>
            </a:r>
            <a:r>
              <a:rPr lang="tr-TR" sz="1800" dirty="0"/>
              <a:t> </a:t>
            </a:r>
            <a:r>
              <a:rPr lang="tr-TR" sz="1800" dirty="0" err="1"/>
              <a:t>dolore</a:t>
            </a:r>
            <a:r>
              <a:rPr lang="tr-TR" sz="1800" dirty="0"/>
              <a:t> </a:t>
            </a:r>
            <a:r>
              <a:rPr lang="tr-TR" sz="1800" dirty="0" err="1"/>
              <a:t>eu</a:t>
            </a:r>
            <a:r>
              <a:rPr lang="tr-TR" sz="1800" dirty="0"/>
              <a:t> </a:t>
            </a:r>
            <a:r>
              <a:rPr lang="tr-TR" sz="1800" dirty="0" err="1"/>
              <a:t>fugiat</a:t>
            </a:r>
            <a:r>
              <a:rPr lang="tr-TR" sz="1800" dirty="0"/>
              <a:t> </a:t>
            </a:r>
            <a:r>
              <a:rPr lang="tr-TR" sz="1800" dirty="0" err="1"/>
              <a:t>nulla</a:t>
            </a:r>
            <a:r>
              <a:rPr lang="tr-TR" sz="1800" dirty="0"/>
              <a:t> </a:t>
            </a:r>
            <a:r>
              <a:rPr lang="tr-TR" sz="1800" dirty="0" err="1"/>
              <a:t>pariatur</a:t>
            </a:r>
            <a:r>
              <a:rPr lang="tr-TR" sz="1800" dirty="0"/>
              <a:t>. </a:t>
            </a:r>
            <a:r>
              <a:rPr lang="tr-TR" sz="1800" dirty="0" err="1"/>
              <a:t>Excepteur</a:t>
            </a:r>
            <a:r>
              <a:rPr lang="tr-TR" sz="1800" dirty="0"/>
              <a:t> </a:t>
            </a:r>
            <a:r>
              <a:rPr lang="tr-TR" sz="1800" dirty="0" err="1"/>
              <a:t>sint</a:t>
            </a:r>
            <a:r>
              <a:rPr lang="tr-TR" sz="1800" dirty="0"/>
              <a:t> </a:t>
            </a:r>
            <a:r>
              <a:rPr lang="tr-TR" sz="1800" dirty="0" err="1"/>
              <a:t>occaecat</a:t>
            </a:r>
            <a:r>
              <a:rPr lang="tr-TR" sz="1800" dirty="0"/>
              <a:t> </a:t>
            </a:r>
            <a:r>
              <a:rPr lang="tr-TR" sz="1800" dirty="0" err="1"/>
              <a:t>cupidatat</a:t>
            </a:r>
            <a:r>
              <a:rPr lang="tr-TR" sz="1800" dirty="0"/>
              <a:t> </a:t>
            </a:r>
            <a:r>
              <a:rPr lang="tr-TR" sz="1800" dirty="0" err="1"/>
              <a:t>non</a:t>
            </a:r>
            <a:r>
              <a:rPr lang="tr-TR" sz="1800" dirty="0"/>
              <a:t> </a:t>
            </a:r>
            <a:r>
              <a:rPr lang="tr-TR" sz="1800" dirty="0" err="1"/>
              <a:t>proident</a:t>
            </a:r>
            <a:r>
              <a:rPr lang="tr-TR" sz="1800" dirty="0"/>
              <a:t>, </a:t>
            </a:r>
            <a:r>
              <a:rPr lang="tr-TR" sz="1800" dirty="0" err="1"/>
              <a:t>sunt</a:t>
            </a:r>
            <a:r>
              <a:rPr lang="tr-TR" sz="1800" dirty="0"/>
              <a:t> in </a:t>
            </a:r>
            <a:r>
              <a:rPr lang="tr-TR" sz="1800" dirty="0" err="1"/>
              <a:t>culpa</a:t>
            </a:r>
            <a:r>
              <a:rPr lang="tr-TR" sz="1800" dirty="0"/>
              <a:t> </a:t>
            </a:r>
            <a:r>
              <a:rPr lang="tr-TR" sz="1800" dirty="0" err="1"/>
              <a:t>qui</a:t>
            </a:r>
            <a:r>
              <a:rPr lang="tr-TR" sz="1800" dirty="0"/>
              <a:t> </a:t>
            </a:r>
            <a:r>
              <a:rPr lang="tr-TR" sz="1800" dirty="0" err="1"/>
              <a:t>officia</a:t>
            </a:r>
            <a:r>
              <a:rPr lang="tr-TR" sz="1800" dirty="0"/>
              <a:t> </a:t>
            </a:r>
            <a:r>
              <a:rPr lang="tr-TR" sz="1800" dirty="0" err="1"/>
              <a:t>deserunt</a:t>
            </a:r>
            <a:r>
              <a:rPr lang="tr-TR" sz="1800" dirty="0"/>
              <a:t> </a:t>
            </a:r>
            <a:r>
              <a:rPr lang="tr-TR" sz="1800" dirty="0" err="1"/>
              <a:t>mollit</a:t>
            </a:r>
            <a:r>
              <a:rPr lang="tr-TR" sz="1800" dirty="0"/>
              <a:t> anim </a:t>
            </a:r>
            <a:r>
              <a:rPr lang="tr-TR" sz="1800" dirty="0" err="1"/>
              <a:t>id</a:t>
            </a:r>
            <a:r>
              <a:rPr lang="tr-TR" sz="1800" dirty="0"/>
              <a:t> </a:t>
            </a:r>
            <a:r>
              <a:rPr lang="tr-TR" sz="1800" dirty="0" err="1"/>
              <a:t>est</a:t>
            </a:r>
            <a:r>
              <a:rPr lang="tr-TR" sz="1800" dirty="0"/>
              <a:t> </a:t>
            </a:r>
            <a:r>
              <a:rPr lang="tr-TR" sz="1800" dirty="0" err="1"/>
              <a:t>laborum</a:t>
            </a:r>
            <a:r>
              <a:rPr lang="tr-TR" sz="1800" dirty="0"/>
              <a:t>.</a:t>
            </a:r>
          </a:p>
          <a:p>
            <a:pPr marL="0" indent="0">
              <a:buNone/>
            </a:pPr>
            <a:r>
              <a:rPr lang="tr-TR" sz="1800" dirty="0" err="1"/>
              <a:t>Lorem</a:t>
            </a:r>
            <a:r>
              <a:rPr lang="tr-TR" sz="1800" dirty="0"/>
              <a:t> </a:t>
            </a:r>
            <a:r>
              <a:rPr lang="tr-TR" sz="1800" dirty="0" err="1"/>
              <a:t>ipsum</a:t>
            </a:r>
            <a:r>
              <a:rPr lang="tr-TR" sz="1800" dirty="0"/>
              <a:t> </a:t>
            </a:r>
            <a:r>
              <a:rPr lang="tr-TR" sz="1800" dirty="0" err="1"/>
              <a:t>dolor</a:t>
            </a:r>
            <a:r>
              <a:rPr lang="tr-TR" sz="1800" dirty="0"/>
              <a:t> sit </a:t>
            </a:r>
            <a:r>
              <a:rPr lang="tr-TR" sz="1800" dirty="0" err="1"/>
              <a:t>amet</a:t>
            </a:r>
            <a:r>
              <a:rPr lang="tr-TR" sz="1800" dirty="0"/>
              <a:t>, </a:t>
            </a:r>
            <a:r>
              <a:rPr lang="tr-TR" sz="1800" dirty="0" err="1"/>
              <a:t>consectetur</a:t>
            </a:r>
            <a:r>
              <a:rPr lang="tr-TR" sz="1800" dirty="0"/>
              <a:t> </a:t>
            </a:r>
            <a:r>
              <a:rPr lang="tr-TR" sz="1800" dirty="0" err="1"/>
              <a:t>adipiscing</a:t>
            </a:r>
            <a:r>
              <a:rPr lang="tr-TR" sz="1800" dirty="0"/>
              <a:t> elit, </a:t>
            </a:r>
            <a:r>
              <a:rPr lang="tr-TR" sz="1800" dirty="0" err="1"/>
              <a:t>sed</a:t>
            </a:r>
            <a:r>
              <a:rPr lang="tr-TR" sz="1800" dirty="0"/>
              <a:t> do </a:t>
            </a:r>
            <a:r>
              <a:rPr lang="tr-TR" sz="1800" dirty="0" err="1"/>
              <a:t>eiusmod</a:t>
            </a:r>
            <a:r>
              <a:rPr lang="tr-TR" sz="1800" dirty="0"/>
              <a:t> </a:t>
            </a:r>
            <a:r>
              <a:rPr lang="tr-TR" sz="1800" dirty="0" err="1"/>
              <a:t>tempor</a:t>
            </a:r>
            <a:r>
              <a:rPr lang="tr-TR" sz="1800" dirty="0"/>
              <a:t> </a:t>
            </a:r>
            <a:r>
              <a:rPr lang="tr-TR" sz="1800" dirty="0" err="1"/>
              <a:t>incididunt</a:t>
            </a:r>
            <a:r>
              <a:rPr lang="tr-TR" sz="1800" dirty="0"/>
              <a:t> ut </a:t>
            </a:r>
            <a:r>
              <a:rPr lang="tr-TR" sz="1800" dirty="0" err="1"/>
              <a:t>labore</a:t>
            </a:r>
            <a:r>
              <a:rPr lang="tr-TR" sz="1800" dirty="0"/>
              <a:t> et </a:t>
            </a:r>
            <a:r>
              <a:rPr lang="tr-TR" sz="1800" dirty="0" err="1"/>
              <a:t>dolore</a:t>
            </a:r>
            <a:r>
              <a:rPr lang="tr-TR" sz="1800" dirty="0"/>
              <a:t> </a:t>
            </a:r>
            <a:r>
              <a:rPr lang="tr-TR" sz="1800" dirty="0" err="1"/>
              <a:t>magna</a:t>
            </a:r>
            <a:r>
              <a:rPr lang="tr-TR" sz="1800" dirty="0"/>
              <a:t> </a:t>
            </a:r>
            <a:r>
              <a:rPr lang="tr-TR" sz="1800" dirty="0" err="1"/>
              <a:t>aliqua</a:t>
            </a:r>
            <a:r>
              <a:rPr lang="tr-TR" sz="1800" dirty="0"/>
              <a:t>. Ut enim ad minim </a:t>
            </a:r>
            <a:r>
              <a:rPr lang="tr-TR" sz="1800" dirty="0" err="1"/>
              <a:t>veniam</a:t>
            </a:r>
            <a:r>
              <a:rPr lang="tr-TR" sz="1800" dirty="0"/>
              <a:t>, </a:t>
            </a:r>
            <a:r>
              <a:rPr lang="tr-TR" sz="1800" dirty="0" err="1"/>
              <a:t>quis</a:t>
            </a:r>
            <a:r>
              <a:rPr lang="tr-TR" sz="1800" dirty="0"/>
              <a:t> </a:t>
            </a:r>
            <a:r>
              <a:rPr lang="tr-TR" sz="1800" dirty="0" err="1"/>
              <a:t>nostrud</a:t>
            </a:r>
            <a:r>
              <a:rPr lang="tr-TR" sz="1800" dirty="0"/>
              <a:t> </a:t>
            </a:r>
            <a:r>
              <a:rPr lang="tr-TR" sz="1800" dirty="0" err="1"/>
              <a:t>exercitation</a:t>
            </a:r>
            <a:r>
              <a:rPr lang="tr-TR" sz="1800" dirty="0"/>
              <a:t> </a:t>
            </a:r>
            <a:r>
              <a:rPr lang="tr-TR" sz="1800" dirty="0" err="1"/>
              <a:t>ullamco</a:t>
            </a:r>
            <a:r>
              <a:rPr lang="tr-TR" sz="1800" dirty="0"/>
              <a:t> </a:t>
            </a:r>
            <a:r>
              <a:rPr lang="tr-TR" sz="1800" dirty="0" err="1"/>
              <a:t>laboris</a:t>
            </a:r>
            <a:r>
              <a:rPr lang="tr-TR" sz="1800" dirty="0"/>
              <a:t> </a:t>
            </a:r>
            <a:r>
              <a:rPr lang="tr-TR" sz="1800" dirty="0" err="1"/>
              <a:t>nisi</a:t>
            </a:r>
            <a:r>
              <a:rPr lang="tr-TR" sz="1800" dirty="0"/>
              <a:t> ut </a:t>
            </a:r>
            <a:r>
              <a:rPr lang="tr-TR" sz="1800" dirty="0" err="1"/>
              <a:t>aliquip</a:t>
            </a:r>
            <a:r>
              <a:rPr lang="tr-TR" sz="1800" dirty="0"/>
              <a:t> </a:t>
            </a:r>
            <a:r>
              <a:rPr lang="tr-TR" sz="1800" dirty="0" err="1"/>
              <a:t>ex</a:t>
            </a:r>
            <a:r>
              <a:rPr lang="tr-TR" sz="1800" dirty="0"/>
              <a:t> </a:t>
            </a:r>
            <a:r>
              <a:rPr lang="tr-TR" sz="1800" dirty="0" err="1"/>
              <a:t>ea</a:t>
            </a:r>
            <a:r>
              <a:rPr lang="tr-TR" sz="1800" dirty="0"/>
              <a:t> </a:t>
            </a:r>
            <a:r>
              <a:rPr lang="tr-TR" sz="1800" dirty="0" err="1"/>
              <a:t>commodo</a:t>
            </a:r>
            <a:r>
              <a:rPr lang="tr-TR" sz="1800" dirty="0"/>
              <a:t> </a:t>
            </a:r>
            <a:r>
              <a:rPr lang="tr-TR" sz="1800" dirty="0" err="1"/>
              <a:t>consequat</a:t>
            </a:r>
            <a:r>
              <a:rPr lang="tr-TR" sz="1800" dirty="0"/>
              <a:t>. </a:t>
            </a:r>
            <a:r>
              <a:rPr lang="tr-TR" sz="1800" dirty="0" err="1"/>
              <a:t>Duis</a:t>
            </a:r>
            <a:r>
              <a:rPr lang="tr-TR" sz="1800" dirty="0"/>
              <a:t> </a:t>
            </a:r>
            <a:r>
              <a:rPr lang="tr-TR" sz="1800" dirty="0" err="1"/>
              <a:t>aute</a:t>
            </a:r>
            <a:r>
              <a:rPr lang="tr-TR" sz="1800" dirty="0"/>
              <a:t> </a:t>
            </a:r>
            <a:r>
              <a:rPr lang="tr-TR" sz="1800" dirty="0" err="1"/>
              <a:t>irure</a:t>
            </a:r>
            <a:r>
              <a:rPr lang="tr-TR" sz="1800" dirty="0"/>
              <a:t> </a:t>
            </a:r>
            <a:r>
              <a:rPr lang="tr-TR" sz="1800" dirty="0" err="1"/>
              <a:t>dolor</a:t>
            </a:r>
            <a:r>
              <a:rPr lang="tr-TR" sz="1800" dirty="0"/>
              <a:t> in </a:t>
            </a:r>
            <a:r>
              <a:rPr lang="tr-TR" sz="1800" dirty="0" err="1"/>
              <a:t>reprehenderit</a:t>
            </a:r>
            <a:r>
              <a:rPr lang="tr-TR" sz="1800" dirty="0"/>
              <a:t> in </a:t>
            </a:r>
            <a:r>
              <a:rPr lang="tr-TR" sz="1800" dirty="0" err="1"/>
              <a:t>voluptate</a:t>
            </a:r>
            <a:r>
              <a:rPr lang="tr-TR" sz="1800" dirty="0"/>
              <a:t> </a:t>
            </a:r>
            <a:r>
              <a:rPr lang="tr-TR" sz="1800" dirty="0" err="1"/>
              <a:t>velit</a:t>
            </a:r>
            <a:r>
              <a:rPr lang="tr-TR" sz="1800" dirty="0"/>
              <a:t> esse </a:t>
            </a:r>
            <a:r>
              <a:rPr lang="tr-TR" sz="1800" dirty="0" err="1"/>
              <a:t>cillum</a:t>
            </a:r>
            <a:r>
              <a:rPr lang="tr-TR" sz="1800" dirty="0"/>
              <a:t> </a:t>
            </a:r>
            <a:r>
              <a:rPr lang="tr-TR" sz="1800" dirty="0" err="1"/>
              <a:t>dolore</a:t>
            </a:r>
            <a:r>
              <a:rPr lang="tr-TR" sz="1800" dirty="0"/>
              <a:t> </a:t>
            </a:r>
            <a:r>
              <a:rPr lang="tr-TR" sz="1800" dirty="0" err="1"/>
              <a:t>eu</a:t>
            </a:r>
            <a:r>
              <a:rPr lang="tr-TR" sz="1800" dirty="0"/>
              <a:t> </a:t>
            </a:r>
            <a:r>
              <a:rPr lang="tr-TR" sz="1800" dirty="0" err="1"/>
              <a:t>fugiat</a:t>
            </a:r>
            <a:r>
              <a:rPr lang="tr-TR" sz="1800" dirty="0"/>
              <a:t> </a:t>
            </a:r>
            <a:r>
              <a:rPr lang="tr-TR" sz="1800" dirty="0" err="1"/>
              <a:t>nulla</a:t>
            </a:r>
            <a:r>
              <a:rPr lang="tr-TR" sz="1800" dirty="0"/>
              <a:t> </a:t>
            </a:r>
            <a:r>
              <a:rPr lang="tr-TR" sz="1800" dirty="0" err="1"/>
              <a:t>pariatur</a:t>
            </a:r>
            <a:r>
              <a:rPr lang="tr-TR" sz="1800" dirty="0"/>
              <a:t>. </a:t>
            </a:r>
            <a:r>
              <a:rPr lang="tr-TR" sz="1800" dirty="0" err="1"/>
              <a:t>Excepteur</a:t>
            </a:r>
            <a:r>
              <a:rPr lang="tr-TR" sz="1800" dirty="0"/>
              <a:t> </a:t>
            </a:r>
            <a:r>
              <a:rPr lang="tr-TR" sz="1800" dirty="0" err="1"/>
              <a:t>sint</a:t>
            </a:r>
            <a:r>
              <a:rPr lang="tr-TR" sz="1800" dirty="0"/>
              <a:t> </a:t>
            </a:r>
            <a:r>
              <a:rPr lang="tr-TR" sz="1800" dirty="0" err="1"/>
              <a:t>occaecat</a:t>
            </a:r>
            <a:r>
              <a:rPr lang="tr-TR" sz="1800" dirty="0"/>
              <a:t> </a:t>
            </a:r>
            <a:r>
              <a:rPr lang="tr-TR" sz="1800" dirty="0" err="1"/>
              <a:t>cupidatat</a:t>
            </a:r>
            <a:r>
              <a:rPr lang="tr-TR" sz="1800" dirty="0"/>
              <a:t> </a:t>
            </a:r>
            <a:r>
              <a:rPr lang="tr-TR" sz="1800" dirty="0" err="1"/>
              <a:t>non</a:t>
            </a:r>
            <a:r>
              <a:rPr lang="tr-TR" sz="1800" dirty="0"/>
              <a:t> </a:t>
            </a:r>
            <a:r>
              <a:rPr lang="tr-TR" sz="1800" dirty="0" err="1"/>
              <a:t>proident</a:t>
            </a:r>
            <a:r>
              <a:rPr lang="tr-TR" sz="1800" dirty="0"/>
              <a:t>, </a:t>
            </a:r>
            <a:r>
              <a:rPr lang="tr-TR" sz="1800" dirty="0" err="1"/>
              <a:t>sunt</a:t>
            </a:r>
            <a:r>
              <a:rPr lang="tr-TR" sz="1800" dirty="0"/>
              <a:t> in </a:t>
            </a:r>
            <a:r>
              <a:rPr lang="tr-TR" sz="1800" dirty="0" err="1"/>
              <a:t>culpa</a:t>
            </a:r>
            <a:r>
              <a:rPr lang="tr-TR" sz="1800" dirty="0"/>
              <a:t> </a:t>
            </a:r>
            <a:r>
              <a:rPr lang="tr-TR" sz="1800" dirty="0" err="1"/>
              <a:t>qui</a:t>
            </a:r>
            <a:r>
              <a:rPr lang="tr-TR" sz="1800" dirty="0"/>
              <a:t> </a:t>
            </a:r>
            <a:r>
              <a:rPr lang="tr-TR" sz="1800" dirty="0" err="1"/>
              <a:t>officia</a:t>
            </a:r>
            <a:r>
              <a:rPr lang="tr-TR" sz="1800" dirty="0"/>
              <a:t> </a:t>
            </a:r>
            <a:r>
              <a:rPr lang="tr-TR" sz="1800" dirty="0" err="1"/>
              <a:t>deserunt</a:t>
            </a:r>
            <a:r>
              <a:rPr lang="tr-TR" sz="1800" dirty="0"/>
              <a:t> </a:t>
            </a:r>
            <a:r>
              <a:rPr lang="tr-TR" sz="1800" dirty="0" err="1"/>
              <a:t>mollit</a:t>
            </a:r>
            <a:r>
              <a:rPr lang="tr-TR" sz="1800" dirty="0"/>
              <a:t> anim </a:t>
            </a:r>
            <a:r>
              <a:rPr lang="tr-TR" sz="1800" dirty="0" err="1"/>
              <a:t>id</a:t>
            </a:r>
            <a:r>
              <a:rPr lang="tr-TR" sz="1800" dirty="0"/>
              <a:t> </a:t>
            </a:r>
            <a:r>
              <a:rPr lang="tr-TR" sz="1800" dirty="0" err="1"/>
              <a:t>est</a:t>
            </a:r>
            <a:r>
              <a:rPr lang="tr-TR" sz="1800" dirty="0"/>
              <a:t> </a:t>
            </a:r>
            <a:r>
              <a:rPr lang="tr-TR" sz="1800" dirty="0" err="1"/>
              <a:t>laborum</a:t>
            </a:r>
            <a:r>
              <a:rPr lang="tr-TR" sz="1800" dirty="0"/>
              <a:t>.</a:t>
            </a:r>
          </a:p>
          <a:p>
            <a:pPr marL="0" indent="0">
              <a:buNone/>
            </a:pPr>
            <a:r>
              <a:rPr lang="tr-TR" sz="1800" dirty="0" err="1"/>
              <a:t>Lorem</a:t>
            </a:r>
            <a:r>
              <a:rPr lang="tr-TR" sz="1800" dirty="0"/>
              <a:t> </a:t>
            </a:r>
            <a:r>
              <a:rPr lang="tr-TR" sz="1800" dirty="0" err="1"/>
              <a:t>ipsum</a:t>
            </a:r>
            <a:r>
              <a:rPr lang="tr-TR" sz="1800" dirty="0"/>
              <a:t> </a:t>
            </a:r>
            <a:r>
              <a:rPr lang="tr-TR" sz="1800" dirty="0" err="1"/>
              <a:t>dolor</a:t>
            </a:r>
            <a:r>
              <a:rPr lang="tr-TR" sz="1800" dirty="0"/>
              <a:t> sit </a:t>
            </a:r>
            <a:r>
              <a:rPr lang="tr-TR" sz="1800" dirty="0" err="1"/>
              <a:t>amet</a:t>
            </a:r>
            <a:r>
              <a:rPr lang="tr-TR" sz="1800" dirty="0"/>
              <a:t>, </a:t>
            </a:r>
            <a:r>
              <a:rPr lang="tr-TR" sz="1800" dirty="0" err="1"/>
              <a:t>consectetur</a:t>
            </a:r>
            <a:r>
              <a:rPr lang="tr-TR" sz="1800" dirty="0"/>
              <a:t> </a:t>
            </a:r>
            <a:r>
              <a:rPr lang="tr-TR" sz="1800" dirty="0" err="1"/>
              <a:t>adipiscing</a:t>
            </a:r>
            <a:r>
              <a:rPr lang="tr-TR" sz="1800" dirty="0"/>
              <a:t> elit, </a:t>
            </a:r>
            <a:r>
              <a:rPr lang="tr-TR" sz="1800" dirty="0" err="1"/>
              <a:t>sed</a:t>
            </a:r>
            <a:r>
              <a:rPr lang="tr-TR" sz="1800" dirty="0"/>
              <a:t> do </a:t>
            </a:r>
            <a:r>
              <a:rPr lang="tr-TR" sz="1800" dirty="0" err="1"/>
              <a:t>eiusmod</a:t>
            </a:r>
            <a:r>
              <a:rPr lang="tr-TR" sz="1800" dirty="0"/>
              <a:t> </a:t>
            </a:r>
            <a:r>
              <a:rPr lang="tr-TR" sz="1800" dirty="0" err="1"/>
              <a:t>tempor</a:t>
            </a:r>
            <a:r>
              <a:rPr lang="tr-TR" sz="1800" dirty="0"/>
              <a:t> </a:t>
            </a:r>
            <a:r>
              <a:rPr lang="tr-TR" sz="1800" dirty="0" err="1"/>
              <a:t>incididunt</a:t>
            </a:r>
            <a:r>
              <a:rPr lang="tr-TR" sz="1800" dirty="0"/>
              <a:t> ut </a:t>
            </a:r>
            <a:r>
              <a:rPr lang="tr-TR" sz="1800" dirty="0" err="1"/>
              <a:t>labore</a:t>
            </a:r>
            <a:r>
              <a:rPr lang="tr-TR" sz="1800" dirty="0"/>
              <a:t> et </a:t>
            </a:r>
            <a:r>
              <a:rPr lang="tr-TR" sz="1800" dirty="0" err="1"/>
              <a:t>dolore</a:t>
            </a:r>
            <a:r>
              <a:rPr lang="tr-TR" sz="1800" dirty="0"/>
              <a:t> </a:t>
            </a:r>
            <a:r>
              <a:rPr lang="tr-TR" sz="1800" dirty="0" err="1"/>
              <a:t>magna</a:t>
            </a:r>
            <a:r>
              <a:rPr lang="tr-TR" sz="1800" dirty="0"/>
              <a:t> </a:t>
            </a:r>
            <a:r>
              <a:rPr lang="tr-TR" sz="1800" dirty="0" err="1"/>
              <a:t>aliqua</a:t>
            </a:r>
            <a:r>
              <a:rPr lang="tr-TR" sz="1800" dirty="0"/>
              <a:t>. Ut enim ad minim </a:t>
            </a:r>
            <a:r>
              <a:rPr lang="tr-TR" sz="1800" dirty="0" err="1"/>
              <a:t>veniam</a:t>
            </a:r>
            <a:r>
              <a:rPr lang="tr-TR" sz="1800" dirty="0"/>
              <a:t>, </a:t>
            </a:r>
            <a:r>
              <a:rPr lang="tr-TR" sz="1800" dirty="0" err="1"/>
              <a:t>quis</a:t>
            </a:r>
            <a:r>
              <a:rPr lang="tr-TR" sz="1800" dirty="0"/>
              <a:t> </a:t>
            </a:r>
            <a:r>
              <a:rPr lang="tr-TR" sz="1800" dirty="0" err="1"/>
              <a:t>nostrud</a:t>
            </a:r>
            <a:r>
              <a:rPr lang="tr-TR" sz="1800" dirty="0"/>
              <a:t> </a:t>
            </a:r>
            <a:r>
              <a:rPr lang="tr-TR" sz="1800" dirty="0" err="1"/>
              <a:t>exercitation</a:t>
            </a:r>
            <a:r>
              <a:rPr lang="tr-TR" sz="1800" dirty="0"/>
              <a:t> </a:t>
            </a:r>
            <a:r>
              <a:rPr lang="tr-TR" sz="1800" dirty="0" err="1"/>
              <a:t>ullamco</a:t>
            </a:r>
            <a:r>
              <a:rPr lang="tr-TR" sz="1800" dirty="0"/>
              <a:t> </a:t>
            </a:r>
            <a:r>
              <a:rPr lang="tr-TR" sz="1800" dirty="0" err="1"/>
              <a:t>laboris</a:t>
            </a:r>
            <a:r>
              <a:rPr lang="tr-TR" sz="1800" dirty="0"/>
              <a:t> </a:t>
            </a:r>
            <a:r>
              <a:rPr lang="tr-TR" sz="1800" dirty="0" err="1"/>
              <a:t>nisi</a:t>
            </a:r>
            <a:r>
              <a:rPr lang="tr-TR" sz="1800" dirty="0"/>
              <a:t> ut </a:t>
            </a:r>
            <a:r>
              <a:rPr lang="tr-TR" sz="1800" dirty="0" err="1"/>
              <a:t>aliquip</a:t>
            </a:r>
            <a:r>
              <a:rPr lang="tr-TR" sz="1800" dirty="0"/>
              <a:t> </a:t>
            </a:r>
            <a:r>
              <a:rPr lang="tr-TR" sz="1800" dirty="0" err="1"/>
              <a:t>ex</a:t>
            </a:r>
            <a:r>
              <a:rPr lang="tr-TR" sz="1800" dirty="0"/>
              <a:t> </a:t>
            </a:r>
            <a:r>
              <a:rPr lang="tr-TR" sz="1800" dirty="0" err="1"/>
              <a:t>ea</a:t>
            </a:r>
            <a:r>
              <a:rPr lang="tr-TR" sz="1800" dirty="0"/>
              <a:t> </a:t>
            </a:r>
            <a:r>
              <a:rPr lang="tr-TR" sz="1800" dirty="0" err="1"/>
              <a:t>commodo</a:t>
            </a:r>
            <a:r>
              <a:rPr lang="tr-TR" sz="1800" dirty="0"/>
              <a:t> </a:t>
            </a:r>
            <a:r>
              <a:rPr lang="tr-TR" sz="1800" dirty="0" err="1"/>
              <a:t>consequat</a:t>
            </a:r>
            <a:r>
              <a:rPr lang="tr-TR" sz="1800" dirty="0"/>
              <a:t>. </a:t>
            </a:r>
            <a:r>
              <a:rPr lang="tr-TR" sz="1800" dirty="0" err="1"/>
              <a:t>Duis</a:t>
            </a:r>
            <a:r>
              <a:rPr lang="tr-TR" sz="1800" dirty="0"/>
              <a:t> </a:t>
            </a:r>
            <a:r>
              <a:rPr lang="tr-TR" sz="1800" dirty="0" err="1"/>
              <a:t>aute</a:t>
            </a:r>
            <a:r>
              <a:rPr lang="tr-TR" sz="1800" dirty="0"/>
              <a:t> </a:t>
            </a:r>
            <a:r>
              <a:rPr lang="tr-TR" sz="1800" dirty="0" err="1"/>
              <a:t>irure</a:t>
            </a:r>
            <a:r>
              <a:rPr lang="tr-TR" sz="1800" dirty="0"/>
              <a:t> </a:t>
            </a:r>
            <a:r>
              <a:rPr lang="tr-TR" sz="1800" dirty="0" err="1"/>
              <a:t>dolor</a:t>
            </a:r>
            <a:r>
              <a:rPr lang="tr-TR" sz="1800" dirty="0"/>
              <a:t> in </a:t>
            </a:r>
            <a:r>
              <a:rPr lang="tr-TR" sz="1800" dirty="0" err="1"/>
              <a:t>reprehenderit</a:t>
            </a:r>
            <a:r>
              <a:rPr lang="tr-TR" sz="1800" dirty="0"/>
              <a:t> in </a:t>
            </a:r>
            <a:r>
              <a:rPr lang="tr-TR" sz="1800" dirty="0" err="1"/>
              <a:t>voluptate</a:t>
            </a:r>
            <a:r>
              <a:rPr lang="tr-TR" sz="1800" dirty="0"/>
              <a:t> </a:t>
            </a:r>
            <a:r>
              <a:rPr lang="tr-TR" sz="1800" dirty="0" err="1"/>
              <a:t>velit</a:t>
            </a:r>
            <a:r>
              <a:rPr lang="tr-TR" sz="1800" dirty="0"/>
              <a:t> esse </a:t>
            </a:r>
            <a:r>
              <a:rPr lang="tr-TR" sz="1800" dirty="0" err="1"/>
              <a:t>cillum</a:t>
            </a:r>
            <a:r>
              <a:rPr lang="tr-TR" sz="1800" dirty="0"/>
              <a:t> </a:t>
            </a:r>
            <a:r>
              <a:rPr lang="tr-TR" sz="1800" dirty="0" err="1"/>
              <a:t>dolore</a:t>
            </a:r>
            <a:r>
              <a:rPr lang="tr-TR" sz="1800" dirty="0"/>
              <a:t> </a:t>
            </a:r>
            <a:r>
              <a:rPr lang="tr-TR" sz="1800" dirty="0" err="1"/>
              <a:t>eu</a:t>
            </a:r>
            <a:r>
              <a:rPr lang="tr-TR" sz="1800" dirty="0"/>
              <a:t> </a:t>
            </a:r>
            <a:r>
              <a:rPr lang="tr-TR" sz="1800" dirty="0" err="1"/>
              <a:t>fugiat</a:t>
            </a:r>
            <a:r>
              <a:rPr lang="tr-TR" sz="1800" dirty="0"/>
              <a:t> </a:t>
            </a:r>
            <a:r>
              <a:rPr lang="tr-TR" sz="1800" dirty="0" err="1"/>
              <a:t>nulla</a:t>
            </a:r>
            <a:r>
              <a:rPr lang="tr-TR" sz="1800" dirty="0"/>
              <a:t> </a:t>
            </a:r>
            <a:r>
              <a:rPr lang="tr-TR" sz="1800" dirty="0" err="1"/>
              <a:t>pariatur</a:t>
            </a:r>
            <a:r>
              <a:rPr lang="tr-TR" sz="1800" dirty="0"/>
              <a:t>. </a:t>
            </a:r>
            <a:r>
              <a:rPr lang="tr-TR" sz="1800" dirty="0" err="1"/>
              <a:t>Excepteur</a:t>
            </a:r>
            <a:r>
              <a:rPr lang="tr-TR" sz="1800" dirty="0"/>
              <a:t> </a:t>
            </a:r>
            <a:r>
              <a:rPr lang="tr-TR" sz="1800" dirty="0" err="1"/>
              <a:t>sint</a:t>
            </a:r>
            <a:r>
              <a:rPr lang="tr-TR" sz="1800" dirty="0"/>
              <a:t> </a:t>
            </a:r>
            <a:r>
              <a:rPr lang="tr-TR" sz="1800" dirty="0" err="1"/>
              <a:t>occaecat</a:t>
            </a:r>
            <a:r>
              <a:rPr lang="tr-TR" sz="1800" dirty="0"/>
              <a:t> </a:t>
            </a:r>
            <a:r>
              <a:rPr lang="tr-TR" sz="1800" dirty="0" err="1"/>
              <a:t>cupidatat</a:t>
            </a:r>
            <a:r>
              <a:rPr lang="tr-TR" sz="1800" dirty="0"/>
              <a:t> </a:t>
            </a:r>
            <a:r>
              <a:rPr lang="tr-TR" sz="1800" dirty="0" err="1"/>
              <a:t>non</a:t>
            </a:r>
            <a:r>
              <a:rPr lang="tr-TR" sz="1800" dirty="0"/>
              <a:t> </a:t>
            </a:r>
            <a:r>
              <a:rPr lang="tr-TR" sz="1800" dirty="0" err="1"/>
              <a:t>proident</a:t>
            </a:r>
            <a:r>
              <a:rPr lang="tr-TR" sz="1800" dirty="0"/>
              <a:t>, </a:t>
            </a:r>
            <a:r>
              <a:rPr lang="tr-TR" sz="1800" dirty="0" err="1"/>
              <a:t>sunt</a:t>
            </a:r>
            <a:r>
              <a:rPr lang="tr-TR" sz="1800" dirty="0"/>
              <a:t> in </a:t>
            </a:r>
            <a:r>
              <a:rPr lang="tr-TR" sz="1800" dirty="0" err="1"/>
              <a:t>culpa</a:t>
            </a:r>
            <a:r>
              <a:rPr lang="tr-TR" sz="1800" dirty="0"/>
              <a:t> </a:t>
            </a:r>
            <a:r>
              <a:rPr lang="tr-TR" sz="1800" dirty="0" err="1"/>
              <a:t>qui</a:t>
            </a:r>
            <a:r>
              <a:rPr lang="tr-TR" sz="1800" dirty="0"/>
              <a:t> </a:t>
            </a:r>
            <a:r>
              <a:rPr lang="tr-TR" sz="1800" dirty="0" err="1"/>
              <a:t>officia</a:t>
            </a:r>
            <a:r>
              <a:rPr lang="tr-TR" sz="1800" dirty="0"/>
              <a:t> </a:t>
            </a:r>
            <a:r>
              <a:rPr lang="tr-TR" sz="1800" dirty="0" err="1"/>
              <a:t>deserunt</a:t>
            </a:r>
            <a:r>
              <a:rPr lang="tr-TR" sz="1800" dirty="0"/>
              <a:t> </a:t>
            </a:r>
            <a:r>
              <a:rPr lang="tr-TR" sz="1800" dirty="0" err="1"/>
              <a:t>mollit</a:t>
            </a:r>
            <a:r>
              <a:rPr lang="tr-TR" sz="1800" dirty="0"/>
              <a:t> anim </a:t>
            </a:r>
            <a:r>
              <a:rPr lang="tr-TR" sz="1800" dirty="0" err="1"/>
              <a:t>id</a:t>
            </a:r>
            <a:r>
              <a:rPr lang="tr-TR" sz="1800" dirty="0"/>
              <a:t> </a:t>
            </a:r>
            <a:r>
              <a:rPr lang="tr-TR" sz="1800" dirty="0" err="1"/>
              <a:t>est</a:t>
            </a:r>
            <a:r>
              <a:rPr lang="tr-TR" sz="1800" dirty="0"/>
              <a:t> </a:t>
            </a:r>
            <a:r>
              <a:rPr lang="tr-TR" sz="1800" dirty="0" err="1"/>
              <a:t>laborum</a:t>
            </a:r>
            <a:r>
              <a:rPr lang="tr-TR" sz="1800" dirty="0"/>
              <a:t>.</a:t>
            </a:r>
          </a:p>
          <a:p>
            <a:pPr marL="0" indent="0">
              <a:buNone/>
            </a:pPr>
            <a:r>
              <a:rPr lang="tr-TR" sz="1800" dirty="0" err="1"/>
              <a:t>Lorem</a:t>
            </a:r>
            <a:r>
              <a:rPr lang="tr-TR" sz="1800" dirty="0"/>
              <a:t> </a:t>
            </a:r>
            <a:r>
              <a:rPr lang="tr-TR" sz="1800" dirty="0" err="1"/>
              <a:t>ipsum</a:t>
            </a:r>
            <a:r>
              <a:rPr lang="tr-TR" sz="1800" dirty="0"/>
              <a:t> </a:t>
            </a:r>
            <a:r>
              <a:rPr lang="tr-TR" sz="1800" dirty="0" err="1"/>
              <a:t>dolor</a:t>
            </a:r>
            <a:r>
              <a:rPr lang="tr-TR" sz="1800" dirty="0"/>
              <a:t> sit </a:t>
            </a:r>
            <a:r>
              <a:rPr lang="tr-TR" sz="1800" dirty="0" err="1"/>
              <a:t>amet</a:t>
            </a:r>
            <a:r>
              <a:rPr lang="tr-TR" sz="1800" dirty="0"/>
              <a:t>, </a:t>
            </a:r>
            <a:r>
              <a:rPr lang="tr-TR" sz="1800" dirty="0" err="1"/>
              <a:t>consectetur</a:t>
            </a:r>
            <a:r>
              <a:rPr lang="tr-TR" sz="1800" dirty="0"/>
              <a:t> </a:t>
            </a:r>
            <a:r>
              <a:rPr lang="tr-TR" sz="1800" dirty="0" err="1"/>
              <a:t>adipiscing</a:t>
            </a:r>
            <a:r>
              <a:rPr lang="tr-TR" sz="1800" dirty="0"/>
              <a:t> elit, </a:t>
            </a:r>
            <a:r>
              <a:rPr lang="tr-TR" sz="1800" dirty="0" err="1"/>
              <a:t>sed</a:t>
            </a:r>
            <a:r>
              <a:rPr lang="tr-TR" sz="1800" dirty="0"/>
              <a:t> do </a:t>
            </a:r>
            <a:r>
              <a:rPr lang="tr-TR" sz="1800" dirty="0" err="1"/>
              <a:t>eiusmod</a:t>
            </a:r>
            <a:r>
              <a:rPr lang="tr-TR" sz="1800" dirty="0"/>
              <a:t> </a:t>
            </a:r>
            <a:r>
              <a:rPr lang="tr-TR" sz="1800" dirty="0" err="1"/>
              <a:t>tempor</a:t>
            </a:r>
            <a:r>
              <a:rPr lang="tr-TR" sz="1800" dirty="0"/>
              <a:t> </a:t>
            </a:r>
            <a:r>
              <a:rPr lang="tr-TR" sz="1800" dirty="0" err="1"/>
              <a:t>incididunt</a:t>
            </a:r>
            <a:r>
              <a:rPr lang="tr-TR" sz="1800" dirty="0"/>
              <a:t> ut </a:t>
            </a:r>
            <a:r>
              <a:rPr lang="tr-TR" sz="1800" dirty="0" err="1"/>
              <a:t>labore</a:t>
            </a:r>
            <a:r>
              <a:rPr lang="tr-TR" sz="1800" dirty="0"/>
              <a:t> et </a:t>
            </a:r>
            <a:r>
              <a:rPr lang="tr-TR" sz="1800" dirty="0" err="1"/>
              <a:t>dolore</a:t>
            </a:r>
            <a:r>
              <a:rPr lang="tr-TR" sz="1800" dirty="0"/>
              <a:t> </a:t>
            </a:r>
            <a:r>
              <a:rPr lang="tr-TR" sz="1800" dirty="0" err="1"/>
              <a:t>magna</a:t>
            </a:r>
            <a:r>
              <a:rPr lang="tr-TR" sz="1800" dirty="0"/>
              <a:t> </a:t>
            </a:r>
            <a:r>
              <a:rPr lang="tr-TR" sz="1800" dirty="0" err="1"/>
              <a:t>aliqua</a:t>
            </a:r>
            <a:r>
              <a:rPr lang="tr-TR" sz="1800" dirty="0"/>
              <a:t>. Ut enim ad minim </a:t>
            </a:r>
            <a:r>
              <a:rPr lang="tr-TR" sz="1800" dirty="0" err="1"/>
              <a:t>veniam</a:t>
            </a:r>
            <a:r>
              <a:rPr lang="tr-TR" sz="1800" dirty="0"/>
              <a:t>, </a:t>
            </a:r>
            <a:r>
              <a:rPr lang="tr-TR" sz="1800" dirty="0" err="1"/>
              <a:t>quis</a:t>
            </a:r>
            <a:r>
              <a:rPr lang="tr-TR" sz="1800" dirty="0"/>
              <a:t> </a:t>
            </a:r>
            <a:r>
              <a:rPr lang="tr-TR" sz="1800" dirty="0" err="1"/>
              <a:t>nostrud</a:t>
            </a:r>
            <a:r>
              <a:rPr lang="tr-TR" sz="1800" dirty="0"/>
              <a:t> </a:t>
            </a:r>
            <a:r>
              <a:rPr lang="tr-TR" sz="1800" dirty="0" err="1"/>
              <a:t>exercitation</a:t>
            </a:r>
            <a:r>
              <a:rPr lang="tr-TR" sz="1800" dirty="0"/>
              <a:t> </a:t>
            </a:r>
            <a:r>
              <a:rPr lang="tr-TR" sz="1800" dirty="0" err="1"/>
              <a:t>ullamco</a:t>
            </a:r>
            <a:r>
              <a:rPr lang="tr-TR" sz="1800" dirty="0"/>
              <a:t> </a:t>
            </a:r>
            <a:r>
              <a:rPr lang="tr-TR" sz="1800" dirty="0" err="1"/>
              <a:t>laboris</a:t>
            </a:r>
            <a:r>
              <a:rPr lang="tr-TR" sz="1800" dirty="0"/>
              <a:t> </a:t>
            </a:r>
            <a:r>
              <a:rPr lang="tr-TR" sz="1800" dirty="0" err="1"/>
              <a:t>nisi</a:t>
            </a:r>
            <a:r>
              <a:rPr lang="tr-TR" sz="1800" dirty="0"/>
              <a:t> ut </a:t>
            </a:r>
            <a:r>
              <a:rPr lang="tr-TR" sz="1800" dirty="0" err="1"/>
              <a:t>aliquip</a:t>
            </a:r>
            <a:r>
              <a:rPr lang="tr-TR" sz="1800" dirty="0"/>
              <a:t> </a:t>
            </a:r>
            <a:r>
              <a:rPr lang="tr-TR" sz="1800" dirty="0" err="1"/>
              <a:t>ex</a:t>
            </a:r>
            <a:r>
              <a:rPr lang="tr-TR" sz="1800" dirty="0"/>
              <a:t> </a:t>
            </a:r>
            <a:r>
              <a:rPr lang="tr-TR" sz="1800" dirty="0" err="1"/>
              <a:t>ea</a:t>
            </a:r>
            <a:r>
              <a:rPr lang="tr-TR" sz="1800" dirty="0"/>
              <a:t> </a:t>
            </a:r>
            <a:r>
              <a:rPr lang="tr-TR" sz="1800" dirty="0" err="1"/>
              <a:t>commodo</a:t>
            </a:r>
            <a:r>
              <a:rPr lang="tr-TR" sz="1800" dirty="0"/>
              <a:t> </a:t>
            </a:r>
            <a:r>
              <a:rPr lang="tr-TR" sz="1800" dirty="0" err="1"/>
              <a:t>consequat</a:t>
            </a:r>
            <a:r>
              <a:rPr lang="tr-TR" sz="1800" dirty="0"/>
              <a:t>. </a:t>
            </a:r>
            <a:r>
              <a:rPr lang="tr-TR" sz="1800" dirty="0" err="1"/>
              <a:t>Duis</a:t>
            </a:r>
            <a:r>
              <a:rPr lang="tr-TR" sz="1800" dirty="0"/>
              <a:t> </a:t>
            </a:r>
            <a:r>
              <a:rPr lang="tr-TR" sz="1800" dirty="0" err="1"/>
              <a:t>aute</a:t>
            </a:r>
            <a:r>
              <a:rPr lang="tr-TR" sz="1800" dirty="0"/>
              <a:t> </a:t>
            </a:r>
            <a:r>
              <a:rPr lang="tr-TR" sz="1800" dirty="0" err="1"/>
              <a:t>irure</a:t>
            </a:r>
            <a:r>
              <a:rPr lang="tr-TR" sz="1800" dirty="0"/>
              <a:t> </a:t>
            </a:r>
            <a:r>
              <a:rPr lang="tr-TR" sz="1800" dirty="0" err="1"/>
              <a:t>dolor</a:t>
            </a:r>
            <a:r>
              <a:rPr lang="tr-TR" sz="1800" dirty="0"/>
              <a:t> in </a:t>
            </a:r>
            <a:r>
              <a:rPr lang="tr-TR" sz="1800" dirty="0" err="1"/>
              <a:t>reprehenderit</a:t>
            </a:r>
            <a:r>
              <a:rPr lang="tr-TR" sz="1800" dirty="0"/>
              <a:t> in </a:t>
            </a:r>
            <a:r>
              <a:rPr lang="tr-TR" sz="1800" dirty="0" err="1"/>
              <a:t>voluptate</a:t>
            </a:r>
            <a:r>
              <a:rPr lang="tr-TR" sz="1800" dirty="0"/>
              <a:t> </a:t>
            </a:r>
            <a:r>
              <a:rPr lang="tr-TR" sz="1800" dirty="0" err="1"/>
              <a:t>velit</a:t>
            </a:r>
            <a:r>
              <a:rPr lang="tr-TR" sz="1800" dirty="0"/>
              <a:t> esse </a:t>
            </a:r>
            <a:r>
              <a:rPr lang="tr-TR" sz="1800" dirty="0" err="1"/>
              <a:t>cillum</a:t>
            </a:r>
            <a:r>
              <a:rPr lang="tr-TR" sz="1800" dirty="0"/>
              <a:t> </a:t>
            </a:r>
            <a:r>
              <a:rPr lang="tr-TR" sz="1800" dirty="0" err="1"/>
              <a:t>dolore</a:t>
            </a:r>
            <a:r>
              <a:rPr lang="tr-TR" sz="1800" dirty="0"/>
              <a:t> </a:t>
            </a:r>
            <a:r>
              <a:rPr lang="tr-TR" sz="1800" dirty="0" err="1"/>
              <a:t>eu</a:t>
            </a:r>
            <a:r>
              <a:rPr lang="tr-TR" sz="1800" dirty="0"/>
              <a:t> </a:t>
            </a:r>
            <a:r>
              <a:rPr lang="tr-TR" sz="1800" dirty="0" err="1"/>
              <a:t>fugiat</a:t>
            </a:r>
            <a:r>
              <a:rPr lang="tr-TR" sz="1800" dirty="0"/>
              <a:t> </a:t>
            </a:r>
            <a:r>
              <a:rPr lang="tr-TR" sz="1800" dirty="0" err="1"/>
              <a:t>nulla</a:t>
            </a:r>
            <a:r>
              <a:rPr lang="tr-TR" sz="1800" dirty="0"/>
              <a:t> </a:t>
            </a:r>
            <a:r>
              <a:rPr lang="tr-TR" sz="1800" dirty="0" err="1"/>
              <a:t>pariatur</a:t>
            </a:r>
            <a:r>
              <a:rPr lang="tr-TR" sz="1800" dirty="0"/>
              <a:t>. </a:t>
            </a:r>
            <a:r>
              <a:rPr lang="tr-TR" sz="1800" dirty="0" err="1"/>
              <a:t>Excepteur</a:t>
            </a:r>
            <a:r>
              <a:rPr lang="tr-TR" sz="1800" dirty="0"/>
              <a:t> </a:t>
            </a:r>
            <a:r>
              <a:rPr lang="tr-TR" sz="1800" dirty="0" err="1"/>
              <a:t>sint</a:t>
            </a:r>
            <a:r>
              <a:rPr lang="tr-TR" sz="1800" dirty="0"/>
              <a:t> </a:t>
            </a:r>
            <a:r>
              <a:rPr lang="tr-TR" sz="1800" dirty="0" err="1"/>
              <a:t>occaecat</a:t>
            </a:r>
            <a:r>
              <a:rPr lang="tr-TR" sz="1800" dirty="0"/>
              <a:t> </a:t>
            </a:r>
            <a:r>
              <a:rPr lang="tr-TR" sz="1800" dirty="0" err="1"/>
              <a:t>cupidatat</a:t>
            </a:r>
            <a:r>
              <a:rPr lang="tr-TR" sz="1800" dirty="0"/>
              <a:t> </a:t>
            </a:r>
            <a:r>
              <a:rPr lang="tr-TR" sz="1800" dirty="0" err="1"/>
              <a:t>non</a:t>
            </a:r>
            <a:r>
              <a:rPr lang="tr-TR" sz="1800" dirty="0"/>
              <a:t> </a:t>
            </a:r>
            <a:r>
              <a:rPr lang="tr-TR" sz="1800" dirty="0" err="1"/>
              <a:t>proident</a:t>
            </a:r>
            <a:r>
              <a:rPr lang="tr-TR" sz="1800" dirty="0"/>
              <a:t>, </a:t>
            </a:r>
            <a:r>
              <a:rPr lang="tr-TR" sz="1800" dirty="0" err="1"/>
              <a:t>sunt</a:t>
            </a:r>
            <a:r>
              <a:rPr lang="tr-TR" sz="1800" dirty="0"/>
              <a:t> in </a:t>
            </a:r>
            <a:r>
              <a:rPr lang="tr-TR" sz="1800" dirty="0" err="1"/>
              <a:t>culpa</a:t>
            </a:r>
            <a:r>
              <a:rPr lang="tr-TR" sz="1800" dirty="0"/>
              <a:t> </a:t>
            </a:r>
            <a:r>
              <a:rPr lang="tr-TR" sz="1800" dirty="0" err="1"/>
              <a:t>qui</a:t>
            </a:r>
            <a:r>
              <a:rPr lang="tr-TR" sz="1800" dirty="0"/>
              <a:t> </a:t>
            </a:r>
            <a:r>
              <a:rPr lang="tr-TR" sz="1800" dirty="0" err="1"/>
              <a:t>officia</a:t>
            </a:r>
            <a:r>
              <a:rPr lang="tr-TR" sz="1800" dirty="0"/>
              <a:t> </a:t>
            </a:r>
            <a:r>
              <a:rPr lang="tr-TR" sz="1800" dirty="0" err="1"/>
              <a:t>deserunt</a:t>
            </a:r>
            <a:r>
              <a:rPr lang="tr-TR" sz="1800" dirty="0"/>
              <a:t> </a:t>
            </a:r>
            <a:r>
              <a:rPr lang="tr-TR" sz="1800" dirty="0" err="1"/>
              <a:t>mollit</a:t>
            </a:r>
            <a:r>
              <a:rPr lang="tr-TR" sz="1800" dirty="0"/>
              <a:t> anim </a:t>
            </a:r>
            <a:r>
              <a:rPr lang="tr-TR" sz="1800" dirty="0" err="1"/>
              <a:t>id</a:t>
            </a:r>
            <a:r>
              <a:rPr lang="tr-TR" sz="1800" dirty="0"/>
              <a:t> </a:t>
            </a:r>
            <a:r>
              <a:rPr lang="tr-TR" sz="1800" dirty="0" err="1"/>
              <a:t>est</a:t>
            </a:r>
            <a:r>
              <a:rPr lang="tr-TR" sz="1800" dirty="0"/>
              <a:t> </a:t>
            </a:r>
            <a:r>
              <a:rPr lang="tr-TR" sz="1800" dirty="0" err="1"/>
              <a:t>laborum</a:t>
            </a:r>
            <a:r>
              <a:rPr lang="tr-TR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914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709</Words>
  <Application>Microsoft Macintosh PowerPoint</Application>
  <PresentationFormat>Özel</PresentationFormat>
  <Paragraphs>11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BİLDİRİ BAŞLIĞI   Yazarların isimleri Yazarların kurumları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Serdar Oztora</dc:creator>
  <cp:lastModifiedBy>Microsoft Office User</cp:lastModifiedBy>
  <cp:revision>8</cp:revision>
  <cp:lastPrinted>2020-10-15T11:03:08Z</cp:lastPrinted>
  <dcterms:created xsi:type="dcterms:W3CDTF">2020-10-14T13:50:05Z</dcterms:created>
  <dcterms:modified xsi:type="dcterms:W3CDTF">2021-10-15T20:53:42Z</dcterms:modified>
</cp:coreProperties>
</file>